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64" r:id="rId4"/>
    <p:sldId id="265" r:id="rId5"/>
    <p:sldId id="258" r:id="rId6"/>
    <p:sldId id="259" r:id="rId7"/>
    <p:sldId id="260" r:id="rId8"/>
    <p:sldId id="261" r:id="rId9"/>
    <p:sldId id="262" r:id="rId10"/>
    <p:sldId id="263" r:id="rId11"/>
    <p:sldId id="266" r:id="rId12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99" d="100"/>
          <a:sy n="99" d="100"/>
        </p:scale>
        <p:origin x="78" y="4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1\Documents\&#1057;&#1090;&#1072;&#1090;&#1080;&#1089;&#1090;&#1080;&#1082;&#1072;%20&#1054;&#1043;&#1069;%20&#1079;&#1072;%2022-24.xlsx" TargetMode="External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1\Documents\&#1057;&#1090;&#1072;&#1090;&#1080;&#1089;&#1090;&#1080;&#1082;&#1072;%20&#1054;&#1043;&#1069;%20&#1079;&#1072;%2022-24.xlsx" TargetMode="External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1\Documents\&#1057;&#1090;&#1072;&#1090;&#1080;&#1089;&#1090;&#1080;&#1082;&#1072;%20&#1054;&#1043;&#1069;%20&#1079;&#1072;%2022-24.xlsx" TargetMode="External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1\Documents\&#1057;&#1090;&#1072;&#1090;&#1080;&#1089;&#1090;&#1080;&#1082;&#1072;%20&#1054;&#1043;&#1069;%20&#1079;&#1072;%2022-24.xlsx" TargetMode="External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1\Documents\&#1057;&#1090;&#1072;&#1090;&#1080;&#1089;&#1090;&#1080;&#1082;&#1072;%20&#1054;&#1043;&#1069;%20&#1079;&#1072;%2022-24.xlsx" TargetMode="External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'Процент выбора предметов'!$I$1:$K$1</c:f>
              <c:strCache>
                <c:ptCount val="1"/>
                <c:pt idx="0">
                  <c:v>3. Ест + Ест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'Процент выбора предметов'!$B$3:$B$47</c:f>
              <c:strCache>
                <c:ptCount val="45"/>
                <c:pt idx="0">
                  <c:v> Ворошиловский </c:v>
                </c:pt>
                <c:pt idx="1">
                  <c:v> Дзержинский </c:v>
                </c:pt>
                <c:pt idx="2">
                  <c:v> Кировский </c:v>
                </c:pt>
                <c:pt idx="3">
                  <c:v> Красноармейский </c:v>
                </c:pt>
                <c:pt idx="4">
                  <c:v> Краснооктябрьский </c:v>
                </c:pt>
                <c:pt idx="5">
                  <c:v> Советский </c:v>
                </c:pt>
                <c:pt idx="6">
                  <c:v> Тракторозаводский </c:v>
                </c:pt>
                <c:pt idx="7">
                  <c:v> Центральный </c:v>
                </c:pt>
                <c:pt idx="8">
                  <c:v>Алексеевский</c:v>
                </c:pt>
                <c:pt idx="9">
                  <c:v>Быковский</c:v>
                </c:pt>
                <c:pt idx="10">
                  <c:v>Волжский</c:v>
                </c:pt>
                <c:pt idx="11">
                  <c:v>Городищенский</c:v>
                </c:pt>
                <c:pt idx="12">
                  <c:v>Даниловский</c:v>
                </c:pt>
                <c:pt idx="13">
                  <c:v>Дубовский</c:v>
                </c:pt>
                <c:pt idx="14">
                  <c:v>Еланский</c:v>
                </c:pt>
                <c:pt idx="15">
                  <c:v>Жирновский</c:v>
                </c:pt>
                <c:pt idx="16">
                  <c:v>Иловлинский</c:v>
                </c:pt>
                <c:pt idx="17">
                  <c:v>Калачевский</c:v>
                </c:pt>
                <c:pt idx="18">
                  <c:v>Камышин</c:v>
                </c:pt>
                <c:pt idx="19">
                  <c:v>Камышинский</c:v>
                </c:pt>
                <c:pt idx="20">
                  <c:v>Киквидзенский</c:v>
                </c:pt>
                <c:pt idx="21">
                  <c:v>Клетский</c:v>
                </c:pt>
                <c:pt idx="22">
                  <c:v>Котельниковский</c:v>
                </c:pt>
                <c:pt idx="23">
                  <c:v>Котовский</c:v>
                </c:pt>
                <c:pt idx="24">
                  <c:v>Кумылженский</c:v>
                </c:pt>
                <c:pt idx="25">
                  <c:v>Ленинский</c:v>
                </c:pt>
                <c:pt idx="26">
                  <c:v>Михайловка</c:v>
                </c:pt>
                <c:pt idx="27">
                  <c:v>Нехаевский</c:v>
                </c:pt>
                <c:pt idx="28">
                  <c:v>Николаевский</c:v>
                </c:pt>
                <c:pt idx="29">
                  <c:v>Новоаннинский</c:v>
                </c:pt>
                <c:pt idx="30">
                  <c:v>Новониколаевский</c:v>
                </c:pt>
                <c:pt idx="31">
                  <c:v>Октябрьский</c:v>
                </c:pt>
                <c:pt idx="32">
                  <c:v>Ольховский</c:v>
                </c:pt>
                <c:pt idx="33">
                  <c:v>Палласовский</c:v>
                </c:pt>
                <c:pt idx="34">
                  <c:v>Руднянский</c:v>
                </c:pt>
                <c:pt idx="35">
                  <c:v>Светлоярский</c:v>
                </c:pt>
                <c:pt idx="36">
                  <c:v>Серафимовичский</c:v>
                </c:pt>
                <c:pt idx="37">
                  <c:v>Среднеахтубинский</c:v>
                </c:pt>
                <c:pt idx="38">
                  <c:v>Старополтавский</c:v>
                </c:pt>
                <c:pt idx="39">
                  <c:v>Суровикинский</c:v>
                </c:pt>
                <c:pt idx="40">
                  <c:v>Урюпинск</c:v>
                </c:pt>
                <c:pt idx="41">
                  <c:v>Урюпинский</c:v>
                </c:pt>
                <c:pt idx="42">
                  <c:v>Фролово</c:v>
                </c:pt>
                <c:pt idx="43">
                  <c:v>Фроловский</c:v>
                </c:pt>
                <c:pt idx="44">
                  <c:v>Чернышковский</c:v>
                </c:pt>
              </c:strCache>
            </c:strRef>
          </c:cat>
          <c:val>
            <c:numRef>
              <c:f>'Процент выбора предметов'!$K$3:$K$47</c:f>
              <c:numCache>
                <c:formatCode>General</c:formatCode>
                <c:ptCount val="45"/>
                <c:pt idx="0">
                  <c:v>35.770000000000003</c:v>
                </c:pt>
                <c:pt idx="1">
                  <c:v>31.99</c:v>
                </c:pt>
                <c:pt idx="2">
                  <c:v>27.83</c:v>
                </c:pt>
                <c:pt idx="3">
                  <c:v>41.48</c:v>
                </c:pt>
                <c:pt idx="4">
                  <c:v>33.25</c:v>
                </c:pt>
                <c:pt idx="5">
                  <c:v>25.36</c:v>
                </c:pt>
                <c:pt idx="6">
                  <c:v>26.24</c:v>
                </c:pt>
                <c:pt idx="7">
                  <c:v>34.659999999999997</c:v>
                </c:pt>
                <c:pt idx="8">
                  <c:v>24.82</c:v>
                </c:pt>
                <c:pt idx="9">
                  <c:v>40.07</c:v>
                </c:pt>
                <c:pt idx="10">
                  <c:v>38.92</c:v>
                </c:pt>
                <c:pt idx="11">
                  <c:v>43.46</c:v>
                </c:pt>
                <c:pt idx="12">
                  <c:v>32.86</c:v>
                </c:pt>
                <c:pt idx="13">
                  <c:v>29.74</c:v>
                </c:pt>
                <c:pt idx="14">
                  <c:v>34.590000000000003</c:v>
                </c:pt>
                <c:pt idx="15">
                  <c:v>53.56</c:v>
                </c:pt>
                <c:pt idx="16">
                  <c:v>16.670000000000002</c:v>
                </c:pt>
                <c:pt idx="17">
                  <c:v>57.14</c:v>
                </c:pt>
                <c:pt idx="18">
                  <c:v>51.5</c:v>
                </c:pt>
                <c:pt idx="19">
                  <c:v>23.85</c:v>
                </c:pt>
                <c:pt idx="20">
                  <c:v>57.41</c:v>
                </c:pt>
                <c:pt idx="21">
                  <c:v>43.89</c:v>
                </c:pt>
                <c:pt idx="22">
                  <c:v>42.82</c:v>
                </c:pt>
                <c:pt idx="23">
                  <c:v>23.53</c:v>
                </c:pt>
                <c:pt idx="24">
                  <c:v>18.010000000000002</c:v>
                </c:pt>
                <c:pt idx="25">
                  <c:v>34.71</c:v>
                </c:pt>
                <c:pt idx="26">
                  <c:v>41.87</c:v>
                </c:pt>
                <c:pt idx="27">
                  <c:v>29.84</c:v>
                </c:pt>
                <c:pt idx="28">
                  <c:v>33.92</c:v>
                </c:pt>
                <c:pt idx="29">
                  <c:v>49.73</c:v>
                </c:pt>
                <c:pt idx="30">
                  <c:v>37.340000000000003</c:v>
                </c:pt>
                <c:pt idx="31">
                  <c:v>44.59</c:v>
                </c:pt>
                <c:pt idx="32">
                  <c:v>53.33</c:v>
                </c:pt>
                <c:pt idx="33">
                  <c:v>20.2</c:v>
                </c:pt>
                <c:pt idx="34">
                  <c:v>47.68</c:v>
                </c:pt>
                <c:pt idx="35">
                  <c:v>40</c:v>
                </c:pt>
                <c:pt idx="36">
                  <c:v>30.54</c:v>
                </c:pt>
                <c:pt idx="37">
                  <c:v>45.98</c:v>
                </c:pt>
                <c:pt idx="38">
                  <c:v>43.16</c:v>
                </c:pt>
                <c:pt idx="39">
                  <c:v>38.11</c:v>
                </c:pt>
                <c:pt idx="40">
                  <c:v>42.32</c:v>
                </c:pt>
                <c:pt idx="41">
                  <c:v>36.08</c:v>
                </c:pt>
                <c:pt idx="42">
                  <c:v>36.39</c:v>
                </c:pt>
                <c:pt idx="43">
                  <c:v>56.12</c:v>
                </c:pt>
                <c:pt idx="44">
                  <c:v>29.93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59DB-47D0-A1B4-B2B6F2ED6DC2}"/>
            </c:ext>
          </c:extLst>
        </c:ser>
        <c:ser>
          <c:idx val="1"/>
          <c:order val="1"/>
          <c:tx>
            <c:strRef>
              <c:f>'Процент выбора предметов'!$L$1:$N$1</c:f>
              <c:strCache>
                <c:ptCount val="1"/>
                <c:pt idx="0">
                  <c:v>4. Ест + Гум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'Процент выбора предметов'!$B$3:$B$47</c:f>
              <c:strCache>
                <c:ptCount val="45"/>
                <c:pt idx="0">
                  <c:v> Ворошиловский </c:v>
                </c:pt>
                <c:pt idx="1">
                  <c:v> Дзержинский </c:v>
                </c:pt>
                <c:pt idx="2">
                  <c:v> Кировский </c:v>
                </c:pt>
                <c:pt idx="3">
                  <c:v> Красноармейский </c:v>
                </c:pt>
                <c:pt idx="4">
                  <c:v> Краснооктябрьский </c:v>
                </c:pt>
                <c:pt idx="5">
                  <c:v> Советский </c:v>
                </c:pt>
                <c:pt idx="6">
                  <c:v> Тракторозаводский </c:v>
                </c:pt>
                <c:pt idx="7">
                  <c:v> Центральный </c:v>
                </c:pt>
                <c:pt idx="8">
                  <c:v>Алексеевский</c:v>
                </c:pt>
                <c:pt idx="9">
                  <c:v>Быковский</c:v>
                </c:pt>
                <c:pt idx="10">
                  <c:v>Волжский</c:v>
                </c:pt>
                <c:pt idx="11">
                  <c:v>Городищенский</c:v>
                </c:pt>
                <c:pt idx="12">
                  <c:v>Даниловский</c:v>
                </c:pt>
                <c:pt idx="13">
                  <c:v>Дубовский</c:v>
                </c:pt>
                <c:pt idx="14">
                  <c:v>Еланский</c:v>
                </c:pt>
                <c:pt idx="15">
                  <c:v>Жирновский</c:v>
                </c:pt>
                <c:pt idx="16">
                  <c:v>Иловлинский</c:v>
                </c:pt>
                <c:pt idx="17">
                  <c:v>Калачевский</c:v>
                </c:pt>
                <c:pt idx="18">
                  <c:v>Камышин</c:v>
                </c:pt>
                <c:pt idx="19">
                  <c:v>Камышинский</c:v>
                </c:pt>
                <c:pt idx="20">
                  <c:v>Киквидзенский</c:v>
                </c:pt>
                <c:pt idx="21">
                  <c:v>Клетский</c:v>
                </c:pt>
                <c:pt idx="22">
                  <c:v>Котельниковский</c:v>
                </c:pt>
                <c:pt idx="23">
                  <c:v>Котовский</c:v>
                </c:pt>
                <c:pt idx="24">
                  <c:v>Кумылженский</c:v>
                </c:pt>
                <c:pt idx="25">
                  <c:v>Ленинский</c:v>
                </c:pt>
                <c:pt idx="26">
                  <c:v>Михайловка</c:v>
                </c:pt>
                <c:pt idx="27">
                  <c:v>Нехаевский</c:v>
                </c:pt>
                <c:pt idx="28">
                  <c:v>Николаевский</c:v>
                </c:pt>
                <c:pt idx="29">
                  <c:v>Новоаннинский</c:v>
                </c:pt>
                <c:pt idx="30">
                  <c:v>Новониколаевский</c:v>
                </c:pt>
                <c:pt idx="31">
                  <c:v>Октябрьский</c:v>
                </c:pt>
                <c:pt idx="32">
                  <c:v>Ольховский</c:v>
                </c:pt>
                <c:pt idx="33">
                  <c:v>Палласовский</c:v>
                </c:pt>
                <c:pt idx="34">
                  <c:v>Руднянский</c:v>
                </c:pt>
                <c:pt idx="35">
                  <c:v>Светлоярский</c:v>
                </c:pt>
                <c:pt idx="36">
                  <c:v>Серафимовичский</c:v>
                </c:pt>
                <c:pt idx="37">
                  <c:v>Среднеахтубинский</c:v>
                </c:pt>
                <c:pt idx="38">
                  <c:v>Старополтавский</c:v>
                </c:pt>
                <c:pt idx="39">
                  <c:v>Суровикинский</c:v>
                </c:pt>
                <c:pt idx="40">
                  <c:v>Урюпинск</c:v>
                </c:pt>
                <c:pt idx="41">
                  <c:v>Урюпинский</c:v>
                </c:pt>
                <c:pt idx="42">
                  <c:v>Фролово</c:v>
                </c:pt>
                <c:pt idx="43">
                  <c:v>Фроловский</c:v>
                </c:pt>
                <c:pt idx="44">
                  <c:v>Чернышковский</c:v>
                </c:pt>
              </c:strCache>
            </c:strRef>
          </c:cat>
          <c:val>
            <c:numRef>
              <c:f>'Процент выбора предметов'!$N$3:$N$47</c:f>
              <c:numCache>
                <c:formatCode>General</c:formatCode>
                <c:ptCount val="45"/>
                <c:pt idx="0">
                  <c:v>56.57</c:v>
                </c:pt>
                <c:pt idx="1">
                  <c:v>59.05</c:v>
                </c:pt>
                <c:pt idx="2">
                  <c:v>65.31</c:v>
                </c:pt>
                <c:pt idx="3">
                  <c:v>53.31</c:v>
                </c:pt>
                <c:pt idx="4">
                  <c:v>57.88</c:v>
                </c:pt>
                <c:pt idx="5">
                  <c:v>67.61</c:v>
                </c:pt>
                <c:pt idx="6">
                  <c:v>61.24</c:v>
                </c:pt>
                <c:pt idx="7">
                  <c:v>48.64</c:v>
                </c:pt>
                <c:pt idx="8">
                  <c:v>69.5</c:v>
                </c:pt>
                <c:pt idx="9">
                  <c:v>57.98</c:v>
                </c:pt>
                <c:pt idx="10">
                  <c:v>54.34</c:v>
                </c:pt>
                <c:pt idx="11">
                  <c:v>52.86</c:v>
                </c:pt>
                <c:pt idx="12">
                  <c:v>60</c:v>
                </c:pt>
                <c:pt idx="13">
                  <c:v>67.290000000000006</c:v>
                </c:pt>
                <c:pt idx="14">
                  <c:v>61.65</c:v>
                </c:pt>
                <c:pt idx="15">
                  <c:v>42.01</c:v>
                </c:pt>
                <c:pt idx="16">
                  <c:v>76.08</c:v>
                </c:pt>
                <c:pt idx="17">
                  <c:v>41.65</c:v>
                </c:pt>
                <c:pt idx="18">
                  <c:v>44.6</c:v>
                </c:pt>
                <c:pt idx="19">
                  <c:v>72.78</c:v>
                </c:pt>
                <c:pt idx="20">
                  <c:v>38.89</c:v>
                </c:pt>
                <c:pt idx="21">
                  <c:v>55.56</c:v>
                </c:pt>
                <c:pt idx="22">
                  <c:v>55.29</c:v>
                </c:pt>
                <c:pt idx="23">
                  <c:v>70.59</c:v>
                </c:pt>
                <c:pt idx="24">
                  <c:v>75.36</c:v>
                </c:pt>
                <c:pt idx="25">
                  <c:v>60.83</c:v>
                </c:pt>
                <c:pt idx="26">
                  <c:v>52.79</c:v>
                </c:pt>
                <c:pt idx="27">
                  <c:v>65.319999999999993</c:v>
                </c:pt>
                <c:pt idx="28">
                  <c:v>60.18</c:v>
                </c:pt>
                <c:pt idx="29">
                  <c:v>48.09</c:v>
                </c:pt>
                <c:pt idx="30">
                  <c:v>60.52</c:v>
                </c:pt>
                <c:pt idx="31">
                  <c:v>53.25</c:v>
                </c:pt>
                <c:pt idx="32">
                  <c:v>42.67</c:v>
                </c:pt>
                <c:pt idx="33">
                  <c:v>71.599999999999994</c:v>
                </c:pt>
                <c:pt idx="34">
                  <c:v>50.33</c:v>
                </c:pt>
                <c:pt idx="35">
                  <c:v>56.79</c:v>
                </c:pt>
                <c:pt idx="36">
                  <c:v>66.010000000000005</c:v>
                </c:pt>
                <c:pt idx="37">
                  <c:v>50.62</c:v>
                </c:pt>
                <c:pt idx="38">
                  <c:v>54.7</c:v>
                </c:pt>
                <c:pt idx="39">
                  <c:v>55.49</c:v>
                </c:pt>
                <c:pt idx="40">
                  <c:v>52.01</c:v>
                </c:pt>
                <c:pt idx="41">
                  <c:v>59.28</c:v>
                </c:pt>
                <c:pt idx="42">
                  <c:v>57.22</c:v>
                </c:pt>
                <c:pt idx="43">
                  <c:v>43.17</c:v>
                </c:pt>
                <c:pt idx="44">
                  <c:v>67.349999999999994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59DB-47D0-A1B4-B2B6F2ED6DC2}"/>
            </c:ext>
          </c:extLst>
        </c:ser>
        <c:ser>
          <c:idx val="2"/>
          <c:order val="2"/>
          <c:tx>
            <c:strRef>
              <c:f>'Процент выбора предметов'!$O$1:$Q$1</c:f>
              <c:strCache>
                <c:ptCount val="1"/>
                <c:pt idx="0">
                  <c:v>5. Гум + Гум</c:v>
                </c:pt>
              </c:strCache>
            </c:strRef>
          </c:tx>
          <c:spPr>
            <a:solidFill>
              <a:schemeClr val="accent6"/>
            </a:solidFill>
            <a:ln>
              <a:noFill/>
            </a:ln>
            <a:effectLst/>
          </c:spPr>
          <c:invertIfNegative val="0"/>
          <c:cat>
            <c:strRef>
              <c:f>'Процент выбора предметов'!$B$3:$B$47</c:f>
              <c:strCache>
                <c:ptCount val="45"/>
                <c:pt idx="0">
                  <c:v> Ворошиловский </c:v>
                </c:pt>
                <c:pt idx="1">
                  <c:v> Дзержинский </c:v>
                </c:pt>
                <c:pt idx="2">
                  <c:v> Кировский </c:v>
                </c:pt>
                <c:pt idx="3">
                  <c:v> Красноармейский </c:v>
                </c:pt>
                <c:pt idx="4">
                  <c:v> Краснооктябрьский </c:v>
                </c:pt>
                <c:pt idx="5">
                  <c:v> Советский </c:v>
                </c:pt>
                <c:pt idx="6">
                  <c:v> Тракторозаводский </c:v>
                </c:pt>
                <c:pt idx="7">
                  <c:v> Центральный </c:v>
                </c:pt>
                <c:pt idx="8">
                  <c:v>Алексеевский</c:v>
                </c:pt>
                <c:pt idx="9">
                  <c:v>Быковский</c:v>
                </c:pt>
                <c:pt idx="10">
                  <c:v>Волжский</c:v>
                </c:pt>
                <c:pt idx="11">
                  <c:v>Городищенский</c:v>
                </c:pt>
                <c:pt idx="12">
                  <c:v>Даниловский</c:v>
                </c:pt>
                <c:pt idx="13">
                  <c:v>Дубовский</c:v>
                </c:pt>
                <c:pt idx="14">
                  <c:v>Еланский</c:v>
                </c:pt>
                <c:pt idx="15">
                  <c:v>Жирновский</c:v>
                </c:pt>
                <c:pt idx="16">
                  <c:v>Иловлинский</c:v>
                </c:pt>
                <c:pt idx="17">
                  <c:v>Калачевский</c:v>
                </c:pt>
                <c:pt idx="18">
                  <c:v>Камышин</c:v>
                </c:pt>
                <c:pt idx="19">
                  <c:v>Камышинский</c:v>
                </c:pt>
                <c:pt idx="20">
                  <c:v>Киквидзенский</c:v>
                </c:pt>
                <c:pt idx="21">
                  <c:v>Клетский</c:v>
                </c:pt>
                <c:pt idx="22">
                  <c:v>Котельниковский</c:v>
                </c:pt>
                <c:pt idx="23">
                  <c:v>Котовский</c:v>
                </c:pt>
                <c:pt idx="24">
                  <c:v>Кумылженский</c:v>
                </c:pt>
                <c:pt idx="25">
                  <c:v>Ленинский</c:v>
                </c:pt>
                <c:pt idx="26">
                  <c:v>Михайловка</c:v>
                </c:pt>
                <c:pt idx="27">
                  <c:v>Нехаевский</c:v>
                </c:pt>
                <c:pt idx="28">
                  <c:v>Николаевский</c:v>
                </c:pt>
                <c:pt idx="29">
                  <c:v>Новоаннинский</c:v>
                </c:pt>
                <c:pt idx="30">
                  <c:v>Новониколаевский</c:v>
                </c:pt>
                <c:pt idx="31">
                  <c:v>Октябрьский</c:v>
                </c:pt>
                <c:pt idx="32">
                  <c:v>Ольховский</c:v>
                </c:pt>
                <c:pt idx="33">
                  <c:v>Палласовский</c:v>
                </c:pt>
                <c:pt idx="34">
                  <c:v>Руднянский</c:v>
                </c:pt>
                <c:pt idx="35">
                  <c:v>Светлоярский</c:v>
                </c:pt>
                <c:pt idx="36">
                  <c:v>Серафимовичский</c:v>
                </c:pt>
                <c:pt idx="37">
                  <c:v>Среднеахтубинский</c:v>
                </c:pt>
                <c:pt idx="38">
                  <c:v>Старополтавский</c:v>
                </c:pt>
                <c:pt idx="39">
                  <c:v>Суровикинский</c:v>
                </c:pt>
                <c:pt idx="40">
                  <c:v>Урюпинск</c:v>
                </c:pt>
                <c:pt idx="41">
                  <c:v>Урюпинский</c:v>
                </c:pt>
                <c:pt idx="42">
                  <c:v>Фролово</c:v>
                </c:pt>
                <c:pt idx="43">
                  <c:v>Фроловский</c:v>
                </c:pt>
                <c:pt idx="44">
                  <c:v>Чернышковский</c:v>
                </c:pt>
              </c:strCache>
            </c:strRef>
          </c:cat>
          <c:val>
            <c:numRef>
              <c:f>'Процент выбора предметов'!$Q$3:$Q$47</c:f>
              <c:numCache>
                <c:formatCode>General</c:formatCode>
                <c:ptCount val="45"/>
                <c:pt idx="0">
                  <c:v>7.66</c:v>
                </c:pt>
                <c:pt idx="1">
                  <c:v>8.9600000000000009</c:v>
                </c:pt>
                <c:pt idx="2">
                  <c:v>6.86</c:v>
                </c:pt>
                <c:pt idx="3">
                  <c:v>5.21</c:v>
                </c:pt>
                <c:pt idx="4">
                  <c:v>8.8699999999999992</c:v>
                </c:pt>
                <c:pt idx="5">
                  <c:v>7.03</c:v>
                </c:pt>
                <c:pt idx="6">
                  <c:v>12.52</c:v>
                </c:pt>
                <c:pt idx="7">
                  <c:v>16.7</c:v>
                </c:pt>
                <c:pt idx="8">
                  <c:v>5.67</c:v>
                </c:pt>
                <c:pt idx="9">
                  <c:v>1.95</c:v>
                </c:pt>
                <c:pt idx="10">
                  <c:v>6.74</c:v>
                </c:pt>
                <c:pt idx="11">
                  <c:v>3.68</c:v>
                </c:pt>
                <c:pt idx="12">
                  <c:v>7.14</c:v>
                </c:pt>
                <c:pt idx="13">
                  <c:v>2.97</c:v>
                </c:pt>
                <c:pt idx="14">
                  <c:v>3.76</c:v>
                </c:pt>
                <c:pt idx="15">
                  <c:v>4.42</c:v>
                </c:pt>
                <c:pt idx="16">
                  <c:v>7.26</c:v>
                </c:pt>
                <c:pt idx="17">
                  <c:v>1.2</c:v>
                </c:pt>
                <c:pt idx="18">
                  <c:v>3.9</c:v>
                </c:pt>
                <c:pt idx="19">
                  <c:v>3.36</c:v>
                </c:pt>
                <c:pt idx="20">
                  <c:v>3.7</c:v>
                </c:pt>
                <c:pt idx="21">
                  <c:v>0.56000000000000005</c:v>
                </c:pt>
                <c:pt idx="22">
                  <c:v>1.88</c:v>
                </c:pt>
                <c:pt idx="23">
                  <c:v>5.88</c:v>
                </c:pt>
                <c:pt idx="24">
                  <c:v>6.64</c:v>
                </c:pt>
                <c:pt idx="25">
                  <c:v>4.46</c:v>
                </c:pt>
                <c:pt idx="26">
                  <c:v>5.34</c:v>
                </c:pt>
                <c:pt idx="27">
                  <c:v>4.84</c:v>
                </c:pt>
                <c:pt idx="28">
                  <c:v>5.9</c:v>
                </c:pt>
                <c:pt idx="29">
                  <c:v>2.19</c:v>
                </c:pt>
                <c:pt idx="30">
                  <c:v>2.15</c:v>
                </c:pt>
                <c:pt idx="31">
                  <c:v>2.16</c:v>
                </c:pt>
                <c:pt idx="32">
                  <c:v>4</c:v>
                </c:pt>
                <c:pt idx="33">
                  <c:v>8.1999999999999993</c:v>
                </c:pt>
                <c:pt idx="34">
                  <c:v>1.99</c:v>
                </c:pt>
                <c:pt idx="35">
                  <c:v>3.21</c:v>
                </c:pt>
                <c:pt idx="36">
                  <c:v>3.45</c:v>
                </c:pt>
                <c:pt idx="37">
                  <c:v>3.41</c:v>
                </c:pt>
                <c:pt idx="38">
                  <c:v>2.14</c:v>
                </c:pt>
                <c:pt idx="39">
                  <c:v>6.4</c:v>
                </c:pt>
                <c:pt idx="40">
                  <c:v>5.67</c:v>
                </c:pt>
                <c:pt idx="41">
                  <c:v>4.6399999999999997</c:v>
                </c:pt>
                <c:pt idx="42">
                  <c:v>6.39</c:v>
                </c:pt>
                <c:pt idx="43">
                  <c:v>0.72</c:v>
                </c:pt>
                <c:pt idx="44">
                  <c:v>2.72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59DB-47D0-A1B4-B2B6F2ED6DC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50"/>
        <c:overlap val="-27"/>
        <c:axId val="1434588992"/>
        <c:axId val="1434589824"/>
      </c:barChart>
      <c:catAx>
        <c:axId val="143458899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1434589824"/>
        <c:crosses val="autoZero"/>
        <c:auto val="1"/>
        <c:lblAlgn val="ctr"/>
        <c:lblOffset val="100"/>
        <c:noMultiLvlLbl val="0"/>
      </c:catAx>
      <c:valAx>
        <c:axId val="143458982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143458899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'Процент выполнения ФИПИ'!$C$2:$E$2</c:f>
              <c:strCache>
                <c:ptCount val="1"/>
                <c:pt idx="0">
                  <c:v>Гум+Гум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'Процент выполнения ФИПИ'!$B$5:$B$49</c:f>
              <c:strCache>
                <c:ptCount val="45"/>
                <c:pt idx="0">
                  <c:v>Центральный </c:v>
                </c:pt>
                <c:pt idx="1">
                  <c:v>Ворошиловский </c:v>
                </c:pt>
                <c:pt idx="2">
                  <c:v>Советский </c:v>
                </c:pt>
                <c:pt idx="3">
                  <c:v>Краснооктябрьский </c:v>
                </c:pt>
                <c:pt idx="4">
                  <c:v>Тракторозаводский </c:v>
                </c:pt>
                <c:pt idx="5">
                  <c:v>Дзержинский </c:v>
                </c:pt>
                <c:pt idx="6">
                  <c:v>Кировский </c:v>
                </c:pt>
                <c:pt idx="7">
                  <c:v>Красноармейский </c:v>
                </c:pt>
                <c:pt idx="8">
                  <c:v>Алексеевский </c:v>
                </c:pt>
                <c:pt idx="9">
                  <c:v>Быковский </c:v>
                </c:pt>
                <c:pt idx="10">
                  <c:v>Городищенский </c:v>
                </c:pt>
                <c:pt idx="11">
                  <c:v>Даниловский </c:v>
                </c:pt>
                <c:pt idx="12">
                  <c:v>Дубовский </c:v>
                </c:pt>
                <c:pt idx="13">
                  <c:v>Еланский </c:v>
                </c:pt>
                <c:pt idx="14">
                  <c:v>Жирновский </c:v>
                </c:pt>
                <c:pt idx="15">
                  <c:v>Иловлинский </c:v>
                </c:pt>
                <c:pt idx="16">
                  <c:v>Калачевский </c:v>
                </c:pt>
                <c:pt idx="17">
                  <c:v>Камышинский </c:v>
                </c:pt>
                <c:pt idx="18">
                  <c:v>Киквидзенский </c:v>
                </c:pt>
                <c:pt idx="19">
                  <c:v>Клетский </c:v>
                </c:pt>
                <c:pt idx="20">
                  <c:v>Котельниковский </c:v>
                </c:pt>
                <c:pt idx="21">
                  <c:v>Котовский </c:v>
                </c:pt>
                <c:pt idx="22">
                  <c:v>Кумылженский </c:v>
                </c:pt>
                <c:pt idx="23">
                  <c:v>Ленинский </c:v>
                </c:pt>
                <c:pt idx="24">
                  <c:v>Нехаевский </c:v>
                </c:pt>
                <c:pt idx="25">
                  <c:v>Николаевский </c:v>
                </c:pt>
                <c:pt idx="26">
                  <c:v>Новоаннинский </c:v>
                </c:pt>
                <c:pt idx="27">
                  <c:v>Новониколаевский </c:v>
                </c:pt>
                <c:pt idx="28">
                  <c:v>Октябрьский </c:v>
                </c:pt>
                <c:pt idx="29">
                  <c:v>Ольховский </c:v>
                </c:pt>
                <c:pt idx="30">
                  <c:v>Палласовский </c:v>
                </c:pt>
                <c:pt idx="31">
                  <c:v>Руднянский </c:v>
                </c:pt>
                <c:pt idx="32">
                  <c:v>Светлоярский </c:v>
                </c:pt>
                <c:pt idx="33">
                  <c:v>Серафимовичский </c:v>
                </c:pt>
                <c:pt idx="34">
                  <c:v>Среднеахтубинский </c:v>
                </c:pt>
                <c:pt idx="35">
                  <c:v>Старополтавский </c:v>
                </c:pt>
                <c:pt idx="36">
                  <c:v>Суровикинский </c:v>
                </c:pt>
                <c:pt idx="37">
                  <c:v>Урюпинский </c:v>
                </c:pt>
                <c:pt idx="38">
                  <c:v>Фроловский </c:v>
                </c:pt>
                <c:pt idx="39">
                  <c:v>Чернышковский </c:v>
                </c:pt>
                <c:pt idx="40">
                  <c:v>Волжский</c:v>
                </c:pt>
                <c:pt idx="41">
                  <c:v>Камышин</c:v>
                </c:pt>
                <c:pt idx="42">
                  <c:v>Михайловка</c:v>
                </c:pt>
                <c:pt idx="43">
                  <c:v>Урюпинск</c:v>
                </c:pt>
                <c:pt idx="44">
                  <c:v>Фролово</c:v>
                </c:pt>
              </c:strCache>
            </c:strRef>
          </c:cat>
          <c:val>
            <c:numRef>
              <c:f>'Процент выполнения ФИПИ'!$F$5:$F$49</c:f>
              <c:numCache>
                <c:formatCode>General</c:formatCode>
                <c:ptCount val="45"/>
                <c:pt idx="0">
                  <c:v>-1.9299999999999997</c:v>
                </c:pt>
                <c:pt idx="1">
                  <c:v>-6.8700000000000045</c:v>
                </c:pt>
                <c:pt idx="2">
                  <c:v>-6.4799999999999969</c:v>
                </c:pt>
                <c:pt idx="3">
                  <c:v>1.4200000000000017</c:v>
                </c:pt>
                <c:pt idx="4">
                  <c:v>-2.6799999999999997</c:v>
                </c:pt>
                <c:pt idx="5">
                  <c:v>-4.7000000000000028</c:v>
                </c:pt>
                <c:pt idx="6">
                  <c:v>1.5900000000000034</c:v>
                </c:pt>
                <c:pt idx="7">
                  <c:v>-0.89999999999999858</c:v>
                </c:pt>
                <c:pt idx="8">
                  <c:v>4.7600000000000051</c:v>
                </c:pt>
                <c:pt idx="9">
                  <c:v>-19.439999999999998</c:v>
                </c:pt>
                <c:pt idx="10">
                  <c:v>3.2100000000000009</c:v>
                </c:pt>
                <c:pt idx="11">
                  <c:v>-5.8299999999999983</c:v>
                </c:pt>
                <c:pt idx="12">
                  <c:v>-24.740000000000009</c:v>
                </c:pt>
                <c:pt idx="13">
                  <c:v>25.860000000000007</c:v>
                </c:pt>
                <c:pt idx="14">
                  <c:v>4.240000000000002</c:v>
                </c:pt>
                <c:pt idx="15">
                  <c:v>2.7199999999999989</c:v>
                </c:pt>
                <c:pt idx="16">
                  <c:v>1.8400000000000034</c:v>
                </c:pt>
                <c:pt idx="17">
                  <c:v>-8.3800000000000026</c:v>
                </c:pt>
                <c:pt idx="18">
                  <c:v>1.1099999999999994</c:v>
                </c:pt>
                <c:pt idx="19">
                  <c:v>34.059999999999995</c:v>
                </c:pt>
                <c:pt idx="20">
                  <c:v>11.75</c:v>
                </c:pt>
                <c:pt idx="21">
                  <c:v>-0.96999999999999886</c:v>
                </c:pt>
                <c:pt idx="22">
                  <c:v>16.729999999999997</c:v>
                </c:pt>
                <c:pt idx="23">
                  <c:v>-2.0599999999999952</c:v>
                </c:pt>
                <c:pt idx="24">
                  <c:v>3.3900000000000006</c:v>
                </c:pt>
                <c:pt idx="25">
                  <c:v>-8.5300000000000011</c:v>
                </c:pt>
                <c:pt idx="26">
                  <c:v>6.1500000000000057</c:v>
                </c:pt>
                <c:pt idx="27">
                  <c:v>-12.950000000000003</c:v>
                </c:pt>
                <c:pt idx="28">
                  <c:v>26.499999999999993</c:v>
                </c:pt>
                <c:pt idx="29">
                  <c:v>-14.559999999999995</c:v>
                </c:pt>
                <c:pt idx="30">
                  <c:v>2.009999999999998</c:v>
                </c:pt>
                <c:pt idx="31">
                  <c:v>18.32</c:v>
                </c:pt>
                <c:pt idx="32">
                  <c:v>-3.6899999999999977</c:v>
                </c:pt>
                <c:pt idx="33">
                  <c:v>-1.8500000000000014</c:v>
                </c:pt>
                <c:pt idx="34">
                  <c:v>12.530000000000001</c:v>
                </c:pt>
                <c:pt idx="35">
                  <c:v>-0.82999999999999829</c:v>
                </c:pt>
                <c:pt idx="36">
                  <c:v>-19.570000000000004</c:v>
                </c:pt>
                <c:pt idx="37">
                  <c:v>-4.6600000000000037</c:v>
                </c:pt>
                <c:pt idx="38">
                  <c:v>30.75</c:v>
                </c:pt>
                <c:pt idx="39">
                  <c:v>5.1200000000000045</c:v>
                </c:pt>
                <c:pt idx="40">
                  <c:v>-1.8399999999999963</c:v>
                </c:pt>
                <c:pt idx="41">
                  <c:v>3.5500000000000043</c:v>
                </c:pt>
                <c:pt idx="42">
                  <c:v>1.9699999999999989</c:v>
                </c:pt>
                <c:pt idx="43">
                  <c:v>11.219999999999999</c:v>
                </c:pt>
                <c:pt idx="44">
                  <c:v>5.1699999999999946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FD55-46A6-B986-038926590298}"/>
            </c:ext>
          </c:extLst>
        </c:ser>
        <c:ser>
          <c:idx val="1"/>
          <c:order val="1"/>
          <c:tx>
            <c:strRef>
              <c:f>'Процент выполнения ФИПИ'!$G$2:$I$2</c:f>
              <c:strCache>
                <c:ptCount val="1"/>
                <c:pt idx="0">
                  <c:v>Ест+Гум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'Процент выполнения ФИПИ'!$B$5:$B$49</c:f>
              <c:strCache>
                <c:ptCount val="45"/>
                <c:pt idx="0">
                  <c:v>Центральный </c:v>
                </c:pt>
                <c:pt idx="1">
                  <c:v>Ворошиловский </c:v>
                </c:pt>
                <c:pt idx="2">
                  <c:v>Советский </c:v>
                </c:pt>
                <c:pt idx="3">
                  <c:v>Краснооктябрьский </c:v>
                </c:pt>
                <c:pt idx="4">
                  <c:v>Тракторозаводский </c:v>
                </c:pt>
                <c:pt idx="5">
                  <c:v>Дзержинский </c:v>
                </c:pt>
                <c:pt idx="6">
                  <c:v>Кировский </c:v>
                </c:pt>
                <c:pt idx="7">
                  <c:v>Красноармейский </c:v>
                </c:pt>
                <c:pt idx="8">
                  <c:v>Алексеевский </c:v>
                </c:pt>
                <c:pt idx="9">
                  <c:v>Быковский </c:v>
                </c:pt>
                <c:pt idx="10">
                  <c:v>Городищенский </c:v>
                </c:pt>
                <c:pt idx="11">
                  <c:v>Даниловский </c:v>
                </c:pt>
                <c:pt idx="12">
                  <c:v>Дубовский </c:v>
                </c:pt>
                <c:pt idx="13">
                  <c:v>Еланский </c:v>
                </c:pt>
                <c:pt idx="14">
                  <c:v>Жирновский </c:v>
                </c:pt>
                <c:pt idx="15">
                  <c:v>Иловлинский </c:v>
                </c:pt>
                <c:pt idx="16">
                  <c:v>Калачевский </c:v>
                </c:pt>
                <c:pt idx="17">
                  <c:v>Камышинский </c:v>
                </c:pt>
                <c:pt idx="18">
                  <c:v>Киквидзенский </c:v>
                </c:pt>
                <c:pt idx="19">
                  <c:v>Клетский </c:v>
                </c:pt>
                <c:pt idx="20">
                  <c:v>Котельниковский </c:v>
                </c:pt>
                <c:pt idx="21">
                  <c:v>Котовский </c:v>
                </c:pt>
                <c:pt idx="22">
                  <c:v>Кумылженский </c:v>
                </c:pt>
                <c:pt idx="23">
                  <c:v>Ленинский </c:v>
                </c:pt>
                <c:pt idx="24">
                  <c:v>Нехаевский </c:v>
                </c:pt>
                <c:pt idx="25">
                  <c:v>Николаевский </c:v>
                </c:pt>
                <c:pt idx="26">
                  <c:v>Новоаннинский </c:v>
                </c:pt>
                <c:pt idx="27">
                  <c:v>Новониколаевский </c:v>
                </c:pt>
                <c:pt idx="28">
                  <c:v>Октябрьский </c:v>
                </c:pt>
                <c:pt idx="29">
                  <c:v>Ольховский </c:v>
                </c:pt>
                <c:pt idx="30">
                  <c:v>Палласовский </c:v>
                </c:pt>
                <c:pt idx="31">
                  <c:v>Руднянский </c:v>
                </c:pt>
                <c:pt idx="32">
                  <c:v>Светлоярский </c:v>
                </c:pt>
                <c:pt idx="33">
                  <c:v>Серафимовичский </c:v>
                </c:pt>
                <c:pt idx="34">
                  <c:v>Среднеахтубинский </c:v>
                </c:pt>
                <c:pt idx="35">
                  <c:v>Старополтавский </c:v>
                </c:pt>
                <c:pt idx="36">
                  <c:v>Суровикинский </c:v>
                </c:pt>
                <c:pt idx="37">
                  <c:v>Урюпинский </c:v>
                </c:pt>
                <c:pt idx="38">
                  <c:v>Фроловский </c:v>
                </c:pt>
                <c:pt idx="39">
                  <c:v>Чернышковский </c:v>
                </c:pt>
                <c:pt idx="40">
                  <c:v>Волжский</c:v>
                </c:pt>
                <c:pt idx="41">
                  <c:v>Камышин</c:v>
                </c:pt>
                <c:pt idx="42">
                  <c:v>Михайловка</c:v>
                </c:pt>
                <c:pt idx="43">
                  <c:v>Урюпинск</c:v>
                </c:pt>
                <c:pt idx="44">
                  <c:v>Фролово</c:v>
                </c:pt>
              </c:strCache>
            </c:strRef>
          </c:cat>
          <c:val>
            <c:numRef>
              <c:f>'Процент выполнения ФИПИ'!$J$5:$J$49</c:f>
              <c:numCache>
                <c:formatCode>General</c:formatCode>
                <c:ptCount val="45"/>
                <c:pt idx="0">
                  <c:v>-6.7199999999999989</c:v>
                </c:pt>
                <c:pt idx="1">
                  <c:v>-4.25</c:v>
                </c:pt>
                <c:pt idx="2">
                  <c:v>-1.3799999999999955</c:v>
                </c:pt>
                <c:pt idx="3">
                  <c:v>-1.0799999999999983</c:v>
                </c:pt>
                <c:pt idx="4">
                  <c:v>1.1700000000000017</c:v>
                </c:pt>
                <c:pt idx="5">
                  <c:v>-1.8800000000000026</c:v>
                </c:pt>
                <c:pt idx="6">
                  <c:v>-2.7700000000000031</c:v>
                </c:pt>
                <c:pt idx="7">
                  <c:v>-0.57999999999999829</c:v>
                </c:pt>
                <c:pt idx="8">
                  <c:v>-5.1199999999999974</c:v>
                </c:pt>
                <c:pt idx="9">
                  <c:v>16.399999999999999</c:v>
                </c:pt>
                <c:pt idx="10">
                  <c:v>-1.7000000000000028</c:v>
                </c:pt>
                <c:pt idx="11">
                  <c:v>-2.91</c:v>
                </c:pt>
                <c:pt idx="12">
                  <c:v>-1.4100000000000037</c:v>
                </c:pt>
                <c:pt idx="13">
                  <c:v>-21.58</c:v>
                </c:pt>
                <c:pt idx="14">
                  <c:v>-3.66</c:v>
                </c:pt>
                <c:pt idx="15">
                  <c:v>-1.1300000000000026</c:v>
                </c:pt>
                <c:pt idx="16">
                  <c:v>-1.6199999999999974</c:v>
                </c:pt>
                <c:pt idx="17">
                  <c:v>-10.050000000000004</c:v>
                </c:pt>
                <c:pt idx="18">
                  <c:v>-3.8000000000000043</c:v>
                </c:pt>
                <c:pt idx="19">
                  <c:v>3.8899999999999935</c:v>
                </c:pt>
                <c:pt idx="20">
                  <c:v>-6.0800000000000018</c:v>
                </c:pt>
                <c:pt idx="21">
                  <c:v>0.40000000000000213</c:v>
                </c:pt>
                <c:pt idx="22">
                  <c:v>-24.47</c:v>
                </c:pt>
                <c:pt idx="23">
                  <c:v>-6.7199999999999989</c:v>
                </c:pt>
                <c:pt idx="24">
                  <c:v>-25.47</c:v>
                </c:pt>
                <c:pt idx="25">
                  <c:v>-6.9300000000000068</c:v>
                </c:pt>
                <c:pt idx="26">
                  <c:v>-11.04</c:v>
                </c:pt>
                <c:pt idx="27">
                  <c:v>1.0799999999999983</c:v>
                </c:pt>
                <c:pt idx="28">
                  <c:v>34.510000000000005</c:v>
                </c:pt>
                <c:pt idx="29">
                  <c:v>-21.740000000000002</c:v>
                </c:pt>
                <c:pt idx="30">
                  <c:v>0.62999999999999545</c:v>
                </c:pt>
                <c:pt idx="31">
                  <c:v>11.939999999999998</c:v>
                </c:pt>
                <c:pt idx="32">
                  <c:v>0</c:v>
                </c:pt>
                <c:pt idx="33">
                  <c:v>-25.33</c:v>
                </c:pt>
                <c:pt idx="34">
                  <c:v>-0.44999999999999929</c:v>
                </c:pt>
                <c:pt idx="35">
                  <c:v>-3.9299999999999997</c:v>
                </c:pt>
                <c:pt idx="36">
                  <c:v>-0.10000000000000142</c:v>
                </c:pt>
                <c:pt idx="37">
                  <c:v>20.88</c:v>
                </c:pt>
                <c:pt idx="38">
                  <c:v>9.5600000000000023</c:v>
                </c:pt>
                <c:pt idx="39">
                  <c:v>-30.529999999999994</c:v>
                </c:pt>
                <c:pt idx="40">
                  <c:v>0.54999999999999716</c:v>
                </c:pt>
                <c:pt idx="41">
                  <c:v>-4.8099999999999987</c:v>
                </c:pt>
                <c:pt idx="42">
                  <c:v>-2.0700000000000003</c:v>
                </c:pt>
                <c:pt idx="43">
                  <c:v>-1.3599999999999994</c:v>
                </c:pt>
                <c:pt idx="44">
                  <c:v>1.1499999999999986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FD55-46A6-B986-03892659029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0"/>
        <c:overlap val="-27"/>
        <c:axId val="1781089520"/>
        <c:axId val="1781090352"/>
      </c:barChart>
      <c:catAx>
        <c:axId val="178108952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1781090352"/>
        <c:crosses val="autoZero"/>
        <c:auto val="1"/>
        <c:lblAlgn val="ctr"/>
        <c:lblOffset val="100"/>
        <c:noMultiLvlLbl val="0"/>
      </c:catAx>
      <c:valAx>
        <c:axId val="1781090352"/>
        <c:scaling>
          <c:orientation val="minMax"/>
          <c:max val="35"/>
          <c:min val="-35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178108952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'Процент выполнения ФИПИ'!$K$2:$M$2</c:f>
              <c:strCache>
                <c:ptCount val="1"/>
                <c:pt idx="0">
                  <c:v>Ест+Гум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'Процент выполнения ФИПИ'!$B$5:$B$49</c:f>
              <c:strCache>
                <c:ptCount val="45"/>
                <c:pt idx="0">
                  <c:v>Центральный </c:v>
                </c:pt>
                <c:pt idx="1">
                  <c:v>Ворошиловский </c:v>
                </c:pt>
                <c:pt idx="2">
                  <c:v>Советский </c:v>
                </c:pt>
                <c:pt idx="3">
                  <c:v>Краснооктябрьский </c:v>
                </c:pt>
                <c:pt idx="4">
                  <c:v>Тракторозаводский </c:v>
                </c:pt>
                <c:pt idx="5">
                  <c:v>Дзержинский </c:v>
                </c:pt>
                <c:pt idx="6">
                  <c:v>Кировский </c:v>
                </c:pt>
                <c:pt idx="7">
                  <c:v>Красноармейский </c:v>
                </c:pt>
                <c:pt idx="8">
                  <c:v>Алексеевский </c:v>
                </c:pt>
                <c:pt idx="9">
                  <c:v>Быковский </c:v>
                </c:pt>
                <c:pt idx="10">
                  <c:v>Городищенский </c:v>
                </c:pt>
                <c:pt idx="11">
                  <c:v>Даниловский </c:v>
                </c:pt>
                <c:pt idx="12">
                  <c:v>Дубовский </c:v>
                </c:pt>
                <c:pt idx="13">
                  <c:v>Еланский </c:v>
                </c:pt>
                <c:pt idx="14">
                  <c:v>Жирновский </c:v>
                </c:pt>
                <c:pt idx="15">
                  <c:v>Иловлинский </c:v>
                </c:pt>
                <c:pt idx="16">
                  <c:v>Калачевский </c:v>
                </c:pt>
                <c:pt idx="17">
                  <c:v>Камышинский </c:v>
                </c:pt>
                <c:pt idx="18">
                  <c:v>Киквидзенский </c:v>
                </c:pt>
                <c:pt idx="19">
                  <c:v>Клетский </c:v>
                </c:pt>
                <c:pt idx="20">
                  <c:v>Котельниковский </c:v>
                </c:pt>
                <c:pt idx="21">
                  <c:v>Котовский </c:v>
                </c:pt>
                <c:pt idx="22">
                  <c:v>Кумылженский </c:v>
                </c:pt>
                <c:pt idx="23">
                  <c:v>Ленинский </c:v>
                </c:pt>
                <c:pt idx="24">
                  <c:v>Нехаевский </c:v>
                </c:pt>
                <c:pt idx="25">
                  <c:v>Николаевский </c:v>
                </c:pt>
                <c:pt idx="26">
                  <c:v>Новоаннинский </c:v>
                </c:pt>
                <c:pt idx="27">
                  <c:v>Новониколаевский </c:v>
                </c:pt>
                <c:pt idx="28">
                  <c:v>Октябрьский </c:v>
                </c:pt>
                <c:pt idx="29">
                  <c:v>Ольховский </c:v>
                </c:pt>
                <c:pt idx="30">
                  <c:v>Палласовский </c:v>
                </c:pt>
                <c:pt idx="31">
                  <c:v>Руднянский </c:v>
                </c:pt>
                <c:pt idx="32">
                  <c:v>Светлоярский </c:v>
                </c:pt>
                <c:pt idx="33">
                  <c:v>Серафимовичский </c:v>
                </c:pt>
                <c:pt idx="34">
                  <c:v>Среднеахтубинский </c:v>
                </c:pt>
                <c:pt idx="35">
                  <c:v>Старополтавский </c:v>
                </c:pt>
                <c:pt idx="36">
                  <c:v>Суровикинский </c:v>
                </c:pt>
                <c:pt idx="37">
                  <c:v>Урюпинский </c:v>
                </c:pt>
                <c:pt idx="38">
                  <c:v>Фроловский </c:v>
                </c:pt>
                <c:pt idx="39">
                  <c:v>Чернышковский </c:v>
                </c:pt>
                <c:pt idx="40">
                  <c:v>Волжский</c:v>
                </c:pt>
                <c:pt idx="41">
                  <c:v>Камышин</c:v>
                </c:pt>
                <c:pt idx="42">
                  <c:v>Михайловка</c:v>
                </c:pt>
                <c:pt idx="43">
                  <c:v>Урюпинск</c:v>
                </c:pt>
                <c:pt idx="44">
                  <c:v>Фролово</c:v>
                </c:pt>
              </c:strCache>
            </c:strRef>
          </c:cat>
          <c:val>
            <c:numRef>
              <c:f>'Процент выполнения ФИПИ'!$N$5:$N$49</c:f>
              <c:numCache>
                <c:formatCode>General</c:formatCode>
                <c:ptCount val="45"/>
                <c:pt idx="0">
                  <c:v>-5.0000000000004263E-2</c:v>
                </c:pt>
                <c:pt idx="1">
                  <c:v>-10.5</c:v>
                </c:pt>
                <c:pt idx="2">
                  <c:v>4.1300000000000026</c:v>
                </c:pt>
                <c:pt idx="3">
                  <c:v>-0.76000000000000512</c:v>
                </c:pt>
                <c:pt idx="4">
                  <c:v>2.8100000000000023</c:v>
                </c:pt>
                <c:pt idx="5">
                  <c:v>-1.4100000000000037</c:v>
                </c:pt>
                <c:pt idx="6">
                  <c:v>1.4899999999999949</c:v>
                </c:pt>
                <c:pt idx="7">
                  <c:v>-6.6700000000000017</c:v>
                </c:pt>
                <c:pt idx="8">
                  <c:v>5.8900000000000006</c:v>
                </c:pt>
                <c:pt idx="9">
                  <c:v>6.269999999999996</c:v>
                </c:pt>
                <c:pt idx="10">
                  <c:v>-0.81000000000000227</c:v>
                </c:pt>
                <c:pt idx="11">
                  <c:v>-19.080000000000005</c:v>
                </c:pt>
                <c:pt idx="12">
                  <c:v>-1.5799999999999983</c:v>
                </c:pt>
                <c:pt idx="13">
                  <c:v>-7.490000000000002</c:v>
                </c:pt>
                <c:pt idx="14">
                  <c:v>-4.5399999999999991</c:v>
                </c:pt>
                <c:pt idx="15">
                  <c:v>-1.490000000000002</c:v>
                </c:pt>
                <c:pt idx="16">
                  <c:v>-5.8299999999999983</c:v>
                </c:pt>
                <c:pt idx="17">
                  <c:v>-3.990000000000002</c:v>
                </c:pt>
                <c:pt idx="18">
                  <c:v>-7.6400000000000006</c:v>
                </c:pt>
                <c:pt idx="19">
                  <c:v>-4.5399999999999991</c:v>
                </c:pt>
                <c:pt idx="20">
                  <c:v>7.5899999999999963</c:v>
                </c:pt>
                <c:pt idx="21">
                  <c:v>2.1700000000000017</c:v>
                </c:pt>
                <c:pt idx="22">
                  <c:v>-15.810000000000002</c:v>
                </c:pt>
                <c:pt idx="23">
                  <c:v>-2.8599999999999994</c:v>
                </c:pt>
                <c:pt idx="24">
                  <c:v>-7.5800000000000054</c:v>
                </c:pt>
                <c:pt idx="25">
                  <c:v>-10.349999999999994</c:v>
                </c:pt>
                <c:pt idx="26">
                  <c:v>-11</c:v>
                </c:pt>
                <c:pt idx="27">
                  <c:v>-5.740000000000002</c:v>
                </c:pt>
                <c:pt idx="28">
                  <c:v>4.8099999999999952</c:v>
                </c:pt>
                <c:pt idx="29">
                  <c:v>13.5</c:v>
                </c:pt>
                <c:pt idx="30">
                  <c:v>-1.9600000000000009</c:v>
                </c:pt>
                <c:pt idx="31">
                  <c:v>5.740000000000002</c:v>
                </c:pt>
                <c:pt idx="32">
                  <c:v>0.51000000000000512</c:v>
                </c:pt>
                <c:pt idx="33">
                  <c:v>-8.6699999999999946</c:v>
                </c:pt>
                <c:pt idx="34">
                  <c:v>-6</c:v>
                </c:pt>
                <c:pt idx="35">
                  <c:v>0.39999999999999858</c:v>
                </c:pt>
                <c:pt idx="36">
                  <c:v>0.32000000000000028</c:v>
                </c:pt>
                <c:pt idx="37">
                  <c:v>1.9099999999999966</c:v>
                </c:pt>
                <c:pt idx="38">
                  <c:v>-3.0499999999999972</c:v>
                </c:pt>
                <c:pt idx="39">
                  <c:v>-10.869999999999997</c:v>
                </c:pt>
                <c:pt idx="40">
                  <c:v>2.0700000000000003</c:v>
                </c:pt>
                <c:pt idx="41">
                  <c:v>-9.1300000000000026</c:v>
                </c:pt>
                <c:pt idx="42">
                  <c:v>-0.28999999999999915</c:v>
                </c:pt>
                <c:pt idx="43">
                  <c:v>-5.75</c:v>
                </c:pt>
                <c:pt idx="44">
                  <c:v>5.3900000000000006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7667-483E-8560-D74304A5A622}"/>
            </c:ext>
          </c:extLst>
        </c:ser>
        <c:ser>
          <c:idx val="1"/>
          <c:order val="1"/>
          <c:tx>
            <c:strRef>
              <c:f>'Процент выполнения ФИПИ'!$O$2:$Q$2</c:f>
              <c:strCache>
                <c:ptCount val="1"/>
                <c:pt idx="0">
                  <c:v>Ест+Ест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'Процент выполнения ФИПИ'!$B$5:$B$49</c:f>
              <c:strCache>
                <c:ptCount val="45"/>
                <c:pt idx="0">
                  <c:v>Центральный </c:v>
                </c:pt>
                <c:pt idx="1">
                  <c:v>Ворошиловский </c:v>
                </c:pt>
                <c:pt idx="2">
                  <c:v>Советский </c:v>
                </c:pt>
                <c:pt idx="3">
                  <c:v>Краснооктябрьский </c:v>
                </c:pt>
                <c:pt idx="4">
                  <c:v>Тракторозаводский </c:v>
                </c:pt>
                <c:pt idx="5">
                  <c:v>Дзержинский </c:v>
                </c:pt>
                <c:pt idx="6">
                  <c:v>Кировский </c:v>
                </c:pt>
                <c:pt idx="7">
                  <c:v>Красноармейский </c:v>
                </c:pt>
                <c:pt idx="8">
                  <c:v>Алексеевский </c:v>
                </c:pt>
                <c:pt idx="9">
                  <c:v>Быковский </c:v>
                </c:pt>
                <c:pt idx="10">
                  <c:v>Городищенский </c:v>
                </c:pt>
                <c:pt idx="11">
                  <c:v>Даниловский </c:v>
                </c:pt>
                <c:pt idx="12">
                  <c:v>Дубовский </c:v>
                </c:pt>
                <c:pt idx="13">
                  <c:v>Еланский </c:v>
                </c:pt>
                <c:pt idx="14">
                  <c:v>Жирновский </c:v>
                </c:pt>
                <c:pt idx="15">
                  <c:v>Иловлинский </c:v>
                </c:pt>
                <c:pt idx="16">
                  <c:v>Калачевский </c:v>
                </c:pt>
                <c:pt idx="17">
                  <c:v>Камышинский </c:v>
                </c:pt>
                <c:pt idx="18">
                  <c:v>Киквидзенский </c:v>
                </c:pt>
                <c:pt idx="19">
                  <c:v>Клетский </c:v>
                </c:pt>
                <c:pt idx="20">
                  <c:v>Котельниковский </c:v>
                </c:pt>
                <c:pt idx="21">
                  <c:v>Котовский </c:v>
                </c:pt>
                <c:pt idx="22">
                  <c:v>Кумылженский </c:v>
                </c:pt>
                <c:pt idx="23">
                  <c:v>Ленинский </c:v>
                </c:pt>
                <c:pt idx="24">
                  <c:v>Нехаевский </c:v>
                </c:pt>
                <c:pt idx="25">
                  <c:v>Николаевский </c:v>
                </c:pt>
                <c:pt idx="26">
                  <c:v>Новоаннинский </c:v>
                </c:pt>
                <c:pt idx="27">
                  <c:v>Новониколаевский </c:v>
                </c:pt>
                <c:pt idx="28">
                  <c:v>Октябрьский </c:v>
                </c:pt>
                <c:pt idx="29">
                  <c:v>Ольховский </c:v>
                </c:pt>
                <c:pt idx="30">
                  <c:v>Палласовский </c:v>
                </c:pt>
                <c:pt idx="31">
                  <c:v>Руднянский </c:v>
                </c:pt>
                <c:pt idx="32">
                  <c:v>Светлоярский </c:v>
                </c:pt>
                <c:pt idx="33">
                  <c:v>Серафимовичский </c:v>
                </c:pt>
                <c:pt idx="34">
                  <c:v>Среднеахтубинский </c:v>
                </c:pt>
                <c:pt idx="35">
                  <c:v>Старополтавский </c:v>
                </c:pt>
                <c:pt idx="36">
                  <c:v>Суровикинский </c:v>
                </c:pt>
                <c:pt idx="37">
                  <c:v>Урюпинский </c:v>
                </c:pt>
                <c:pt idx="38">
                  <c:v>Фроловский </c:v>
                </c:pt>
                <c:pt idx="39">
                  <c:v>Чернышковский </c:v>
                </c:pt>
                <c:pt idx="40">
                  <c:v>Волжский</c:v>
                </c:pt>
                <c:pt idx="41">
                  <c:v>Камышин</c:v>
                </c:pt>
                <c:pt idx="42">
                  <c:v>Михайловка</c:v>
                </c:pt>
                <c:pt idx="43">
                  <c:v>Урюпинск</c:v>
                </c:pt>
                <c:pt idx="44">
                  <c:v>Фролово</c:v>
                </c:pt>
              </c:strCache>
            </c:strRef>
          </c:cat>
          <c:val>
            <c:numRef>
              <c:f>'Процент выполнения ФИПИ'!$R$5:$R$49</c:f>
              <c:numCache>
                <c:formatCode>General</c:formatCode>
                <c:ptCount val="45"/>
                <c:pt idx="0">
                  <c:v>2.6199999999999974</c:v>
                </c:pt>
                <c:pt idx="1">
                  <c:v>-9.61</c:v>
                </c:pt>
                <c:pt idx="2">
                  <c:v>1.0799999999999983</c:v>
                </c:pt>
                <c:pt idx="3">
                  <c:v>3.7000000000000028</c:v>
                </c:pt>
                <c:pt idx="4">
                  <c:v>3.8399999999999963</c:v>
                </c:pt>
                <c:pt idx="5">
                  <c:v>3.75</c:v>
                </c:pt>
                <c:pt idx="6">
                  <c:v>0.89999999999999858</c:v>
                </c:pt>
                <c:pt idx="7">
                  <c:v>-1.8799999999999955</c:v>
                </c:pt>
                <c:pt idx="8">
                  <c:v>-5.230000000000004</c:v>
                </c:pt>
                <c:pt idx="9">
                  <c:v>4.3700000000000045</c:v>
                </c:pt>
                <c:pt idx="10">
                  <c:v>-1.240000000000002</c:v>
                </c:pt>
                <c:pt idx="11">
                  <c:v>-11.190000000000005</c:v>
                </c:pt>
                <c:pt idx="12">
                  <c:v>0.63000000000000256</c:v>
                </c:pt>
                <c:pt idx="13">
                  <c:v>-10.670000000000002</c:v>
                </c:pt>
                <c:pt idx="14">
                  <c:v>-7.9200000000000017</c:v>
                </c:pt>
                <c:pt idx="15">
                  <c:v>-8.019999999999996</c:v>
                </c:pt>
                <c:pt idx="16">
                  <c:v>-3.9600000000000009</c:v>
                </c:pt>
                <c:pt idx="17">
                  <c:v>4.57</c:v>
                </c:pt>
                <c:pt idx="18">
                  <c:v>-1.9899999999999949</c:v>
                </c:pt>
                <c:pt idx="19">
                  <c:v>-2.1500000000000057</c:v>
                </c:pt>
                <c:pt idx="20">
                  <c:v>7.8800000000000026</c:v>
                </c:pt>
                <c:pt idx="21">
                  <c:v>-0.28999999999999915</c:v>
                </c:pt>
                <c:pt idx="22">
                  <c:v>-8.0799999999999983</c:v>
                </c:pt>
                <c:pt idx="23">
                  <c:v>4.470000000000006</c:v>
                </c:pt>
                <c:pt idx="24">
                  <c:v>-9.89</c:v>
                </c:pt>
                <c:pt idx="25">
                  <c:v>2.480000000000004</c:v>
                </c:pt>
                <c:pt idx="26">
                  <c:v>-6.1699999999999946</c:v>
                </c:pt>
                <c:pt idx="27">
                  <c:v>0.37000000000000455</c:v>
                </c:pt>
                <c:pt idx="28">
                  <c:v>11.11</c:v>
                </c:pt>
                <c:pt idx="29">
                  <c:v>-9.93</c:v>
                </c:pt>
                <c:pt idx="30">
                  <c:v>-4.1300000000000026</c:v>
                </c:pt>
                <c:pt idx="31">
                  <c:v>3.509999999999998</c:v>
                </c:pt>
                <c:pt idx="32">
                  <c:v>1.7199999999999989</c:v>
                </c:pt>
                <c:pt idx="33">
                  <c:v>-0.78999999999999915</c:v>
                </c:pt>
                <c:pt idx="34">
                  <c:v>-2.3999999999999986</c:v>
                </c:pt>
                <c:pt idx="35">
                  <c:v>-6.490000000000002</c:v>
                </c:pt>
                <c:pt idx="36">
                  <c:v>-5.8400000000000034</c:v>
                </c:pt>
                <c:pt idx="37">
                  <c:v>-7.3899999999999935</c:v>
                </c:pt>
                <c:pt idx="38">
                  <c:v>-2.6700000000000017</c:v>
                </c:pt>
                <c:pt idx="39">
                  <c:v>-6.5600000000000023</c:v>
                </c:pt>
                <c:pt idx="40">
                  <c:v>-1.0899999999999963</c:v>
                </c:pt>
                <c:pt idx="41">
                  <c:v>-0.60999999999999943</c:v>
                </c:pt>
                <c:pt idx="42">
                  <c:v>-4.6400000000000006</c:v>
                </c:pt>
                <c:pt idx="43">
                  <c:v>-2.5</c:v>
                </c:pt>
                <c:pt idx="44">
                  <c:v>0.72999999999999687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7667-483E-8560-D74304A5A62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0"/>
        <c:overlap val="-27"/>
        <c:axId val="1782321680"/>
        <c:axId val="1782322096"/>
      </c:barChart>
      <c:catAx>
        <c:axId val="178232168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1782322096"/>
        <c:crosses val="autoZero"/>
        <c:auto val="1"/>
        <c:lblAlgn val="ctr"/>
        <c:lblOffset val="100"/>
        <c:noMultiLvlLbl val="0"/>
      </c:catAx>
      <c:valAx>
        <c:axId val="1782322096"/>
        <c:scaling>
          <c:orientation val="minMax"/>
          <c:max val="15"/>
          <c:min val="-20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178232168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'Кол-во пересдач на 4-5'!$B$2:$B$46</c:f>
              <c:strCache>
                <c:ptCount val="45"/>
                <c:pt idx="0">
                  <c:v>Центральный </c:v>
                </c:pt>
                <c:pt idx="1">
                  <c:v>Ворошиловский </c:v>
                </c:pt>
                <c:pt idx="2">
                  <c:v>Советский </c:v>
                </c:pt>
                <c:pt idx="3">
                  <c:v>Краснооктябрьский </c:v>
                </c:pt>
                <c:pt idx="4">
                  <c:v>Тракторозаводский </c:v>
                </c:pt>
                <c:pt idx="5">
                  <c:v>Дзержинский </c:v>
                </c:pt>
                <c:pt idx="6">
                  <c:v>Кировский </c:v>
                </c:pt>
                <c:pt idx="7">
                  <c:v>Красноармейский </c:v>
                </c:pt>
                <c:pt idx="8">
                  <c:v>Алексеевский</c:v>
                </c:pt>
                <c:pt idx="9">
                  <c:v>Быковский</c:v>
                </c:pt>
                <c:pt idx="10">
                  <c:v>Городищенский</c:v>
                </c:pt>
                <c:pt idx="11">
                  <c:v>Даниловский</c:v>
                </c:pt>
                <c:pt idx="12">
                  <c:v>Дубовский</c:v>
                </c:pt>
                <c:pt idx="13">
                  <c:v>Еланский</c:v>
                </c:pt>
                <c:pt idx="14">
                  <c:v>Жирновский</c:v>
                </c:pt>
                <c:pt idx="15">
                  <c:v>Иловлинский</c:v>
                </c:pt>
                <c:pt idx="16">
                  <c:v>Калачевский</c:v>
                </c:pt>
                <c:pt idx="17">
                  <c:v>Камышинский</c:v>
                </c:pt>
                <c:pt idx="18">
                  <c:v>Киквидзенский</c:v>
                </c:pt>
                <c:pt idx="19">
                  <c:v>Клетский</c:v>
                </c:pt>
                <c:pt idx="20">
                  <c:v>Котельниковский</c:v>
                </c:pt>
                <c:pt idx="21">
                  <c:v>Котовский</c:v>
                </c:pt>
                <c:pt idx="22">
                  <c:v>Кумылженский</c:v>
                </c:pt>
                <c:pt idx="23">
                  <c:v>Ленинский</c:v>
                </c:pt>
                <c:pt idx="24">
                  <c:v>Нехаевский</c:v>
                </c:pt>
                <c:pt idx="25">
                  <c:v>Николаевский</c:v>
                </c:pt>
                <c:pt idx="26">
                  <c:v>Новоаннинский</c:v>
                </c:pt>
                <c:pt idx="27">
                  <c:v>Новониколаевский</c:v>
                </c:pt>
                <c:pt idx="28">
                  <c:v>Октябрьский</c:v>
                </c:pt>
                <c:pt idx="29">
                  <c:v>Ольховский</c:v>
                </c:pt>
                <c:pt idx="30">
                  <c:v>Палласовский</c:v>
                </c:pt>
                <c:pt idx="31">
                  <c:v>Руднянский</c:v>
                </c:pt>
                <c:pt idx="32">
                  <c:v>Светлоярский</c:v>
                </c:pt>
                <c:pt idx="33">
                  <c:v>Серафимовичский</c:v>
                </c:pt>
                <c:pt idx="34">
                  <c:v>Среднеахтубинский</c:v>
                </c:pt>
                <c:pt idx="35">
                  <c:v>Старополтавский</c:v>
                </c:pt>
                <c:pt idx="36">
                  <c:v>Суровикинский</c:v>
                </c:pt>
                <c:pt idx="37">
                  <c:v>Урюпинский</c:v>
                </c:pt>
                <c:pt idx="38">
                  <c:v>Фроловский</c:v>
                </c:pt>
                <c:pt idx="39">
                  <c:v>Чернышковский</c:v>
                </c:pt>
                <c:pt idx="40">
                  <c:v>Волжский</c:v>
                </c:pt>
                <c:pt idx="41">
                  <c:v>Камышин</c:v>
                </c:pt>
                <c:pt idx="42">
                  <c:v>Михайловка</c:v>
                </c:pt>
                <c:pt idx="43">
                  <c:v>Урюпинск</c:v>
                </c:pt>
                <c:pt idx="44">
                  <c:v>Фролово</c:v>
                </c:pt>
              </c:strCache>
            </c:strRef>
          </c:cat>
          <c:val>
            <c:numRef>
              <c:f>'Кол-во пересдач на 4-5'!$F$2:$F$46</c:f>
              <c:numCache>
                <c:formatCode>General</c:formatCode>
                <c:ptCount val="45"/>
                <c:pt idx="0">
                  <c:v>49</c:v>
                </c:pt>
                <c:pt idx="1">
                  <c:v>52</c:v>
                </c:pt>
                <c:pt idx="2">
                  <c:v>24</c:v>
                </c:pt>
                <c:pt idx="3">
                  <c:v>42</c:v>
                </c:pt>
                <c:pt idx="4">
                  <c:v>-41</c:v>
                </c:pt>
                <c:pt idx="5">
                  <c:v>40</c:v>
                </c:pt>
                <c:pt idx="6">
                  <c:v>0</c:v>
                </c:pt>
                <c:pt idx="7">
                  <c:v>46</c:v>
                </c:pt>
                <c:pt idx="8">
                  <c:v>5</c:v>
                </c:pt>
                <c:pt idx="9">
                  <c:v>32</c:v>
                </c:pt>
                <c:pt idx="10">
                  <c:v>36</c:v>
                </c:pt>
                <c:pt idx="11">
                  <c:v>15</c:v>
                </c:pt>
                <c:pt idx="12">
                  <c:v>16</c:v>
                </c:pt>
                <c:pt idx="13">
                  <c:v>15</c:v>
                </c:pt>
                <c:pt idx="14">
                  <c:v>47</c:v>
                </c:pt>
                <c:pt idx="15">
                  <c:v>16</c:v>
                </c:pt>
                <c:pt idx="16">
                  <c:v>42</c:v>
                </c:pt>
                <c:pt idx="17">
                  <c:v>25</c:v>
                </c:pt>
                <c:pt idx="18">
                  <c:v>15</c:v>
                </c:pt>
                <c:pt idx="19">
                  <c:v>4</c:v>
                </c:pt>
                <c:pt idx="20">
                  <c:v>1</c:v>
                </c:pt>
                <c:pt idx="21">
                  <c:v>-5</c:v>
                </c:pt>
                <c:pt idx="22">
                  <c:v>26</c:v>
                </c:pt>
                <c:pt idx="23">
                  <c:v>5</c:v>
                </c:pt>
                <c:pt idx="24">
                  <c:v>-3</c:v>
                </c:pt>
                <c:pt idx="25">
                  <c:v>21</c:v>
                </c:pt>
                <c:pt idx="26">
                  <c:v>52</c:v>
                </c:pt>
                <c:pt idx="27">
                  <c:v>12</c:v>
                </c:pt>
                <c:pt idx="28">
                  <c:v>-16</c:v>
                </c:pt>
                <c:pt idx="29">
                  <c:v>16</c:v>
                </c:pt>
                <c:pt idx="30">
                  <c:v>36</c:v>
                </c:pt>
                <c:pt idx="31">
                  <c:v>-1</c:v>
                </c:pt>
                <c:pt idx="32">
                  <c:v>16</c:v>
                </c:pt>
                <c:pt idx="33">
                  <c:v>1</c:v>
                </c:pt>
                <c:pt idx="34">
                  <c:v>11</c:v>
                </c:pt>
                <c:pt idx="35">
                  <c:v>23</c:v>
                </c:pt>
                <c:pt idx="36">
                  <c:v>22</c:v>
                </c:pt>
                <c:pt idx="37">
                  <c:v>-8</c:v>
                </c:pt>
                <c:pt idx="38">
                  <c:v>8</c:v>
                </c:pt>
                <c:pt idx="39">
                  <c:v>9</c:v>
                </c:pt>
                <c:pt idx="40">
                  <c:v>215</c:v>
                </c:pt>
                <c:pt idx="41">
                  <c:v>48</c:v>
                </c:pt>
                <c:pt idx="42">
                  <c:v>37</c:v>
                </c:pt>
                <c:pt idx="43">
                  <c:v>4</c:v>
                </c:pt>
                <c:pt idx="44">
                  <c:v>21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FE7A-4769-8F29-9DC23A01B3E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50"/>
        <c:overlap val="-27"/>
        <c:axId val="1824779552"/>
        <c:axId val="1824756256"/>
      </c:barChart>
      <c:catAx>
        <c:axId val="182477955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1824756256"/>
        <c:crosses val="autoZero"/>
        <c:auto val="1"/>
        <c:lblAlgn val="ctr"/>
        <c:lblOffset val="100"/>
        <c:noMultiLvlLbl val="0"/>
      </c:catAx>
      <c:valAx>
        <c:axId val="1824756256"/>
        <c:scaling>
          <c:orientation val="minMax"/>
          <c:max val="220"/>
          <c:min val="-50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1824779552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'Кол-во пересдач на 4-5'!$F$1</c:f>
              <c:strCache>
                <c:ptCount val="1"/>
                <c:pt idx="0">
                  <c:v>2024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'Кол-во пересдач на 4-5'!$B$2:$B$46</c:f>
              <c:strCache>
                <c:ptCount val="45"/>
                <c:pt idx="0">
                  <c:v>Центральный </c:v>
                </c:pt>
                <c:pt idx="1">
                  <c:v>Ворошиловский </c:v>
                </c:pt>
                <c:pt idx="2">
                  <c:v>Советский </c:v>
                </c:pt>
                <c:pt idx="3">
                  <c:v>Краснооктябрьский </c:v>
                </c:pt>
                <c:pt idx="4">
                  <c:v>Тракторозаводский </c:v>
                </c:pt>
                <c:pt idx="5">
                  <c:v>Дзержинский </c:v>
                </c:pt>
                <c:pt idx="6">
                  <c:v>Кировский </c:v>
                </c:pt>
                <c:pt idx="7">
                  <c:v>Красноармейский </c:v>
                </c:pt>
                <c:pt idx="8">
                  <c:v>Алексеевский</c:v>
                </c:pt>
                <c:pt idx="9">
                  <c:v>Быковский</c:v>
                </c:pt>
                <c:pt idx="10">
                  <c:v>Городищенский</c:v>
                </c:pt>
                <c:pt idx="11">
                  <c:v>Даниловский</c:v>
                </c:pt>
                <c:pt idx="12">
                  <c:v>Дубовский</c:v>
                </c:pt>
                <c:pt idx="13">
                  <c:v>Еланский</c:v>
                </c:pt>
                <c:pt idx="14">
                  <c:v>Жирновский</c:v>
                </c:pt>
                <c:pt idx="15">
                  <c:v>Иловлинский</c:v>
                </c:pt>
                <c:pt idx="16">
                  <c:v>Калачевский</c:v>
                </c:pt>
                <c:pt idx="17">
                  <c:v>Камышинский</c:v>
                </c:pt>
                <c:pt idx="18">
                  <c:v>Киквидзенский</c:v>
                </c:pt>
                <c:pt idx="19">
                  <c:v>Клетский</c:v>
                </c:pt>
                <c:pt idx="20">
                  <c:v>Котельниковский</c:v>
                </c:pt>
                <c:pt idx="21">
                  <c:v>Котовский</c:v>
                </c:pt>
                <c:pt idx="22">
                  <c:v>Кумылженский</c:v>
                </c:pt>
                <c:pt idx="23">
                  <c:v>Ленинский</c:v>
                </c:pt>
                <c:pt idx="24">
                  <c:v>Нехаевский</c:v>
                </c:pt>
                <c:pt idx="25">
                  <c:v>Николаевский</c:v>
                </c:pt>
                <c:pt idx="26">
                  <c:v>Новоаннинский</c:v>
                </c:pt>
                <c:pt idx="27">
                  <c:v>Новониколаевский</c:v>
                </c:pt>
                <c:pt idx="28">
                  <c:v>Октябрьский</c:v>
                </c:pt>
                <c:pt idx="29">
                  <c:v>Ольховский</c:v>
                </c:pt>
                <c:pt idx="30">
                  <c:v>Палласовский</c:v>
                </c:pt>
                <c:pt idx="31">
                  <c:v>Руднянский</c:v>
                </c:pt>
                <c:pt idx="32">
                  <c:v>Светлоярский</c:v>
                </c:pt>
                <c:pt idx="33">
                  <c:v>Серафимовичский</c:v>
                </c:pt>
                <c:pt idx="34">
                  <c:v>Среднеахтубинский</c:v>
                </c:pt>
                <c:pt idx="35">
                  <c:v>Старополтавский</c:v>
                </c:pt>
                <c:pt idx="36">
                  <c:v>Суровикинский</c:v>
                </c:pt>
                <c:pt idx="37">
                  <c:v>Урюпинский</c:v>
                </c:pt>
                <c:pt idx="38">
                  <c:v>Фроловский</c:v>
                </c:pt>
                <c:pt idx="39">
                  <c:v>Чернышковский</c:v>
                </c:pt>
                <c:pt idx="40">
                  <c:v>Волжский</c:v>
                </c:pt>
                <c:pt idx="41">
                  <c:v>Камышин</c:v>
                </c:pt>
                <c:pt idx="42">
                  <c:v>Михайловка</c:v>
                </c:pt>
                <c:pt idx="43">
                  <c:v>Урюпинск</c:v>
                </c:pt>
                <c:pt idx="44">
                  <c:v>Фролово</c:v>
                </c:pt>
              </c:strCache>
            </c:strRef>
          </c:cat>
          <c:val>
            <c:numRef>
              <c:f>'Кол-во пересдач на 4-5'!$F$2:$F$46</c:f>
              <c:numCache>
                <c:formatCode>General</c:formatCode>
                <c:ptCount val="45"/>
                <c:pt idx="0">
                  <c:v>49</c:v>
                </c:pt>
                <c:pt idx="1">
                  <c:v>52</c:v>
                </c:pt>
                <c:pt idx="2">
                  <c:v>24</c:v>
                </c:pt>
                <c:pt idx="3">
                  <c:v>42</c:v>
                </c:pt>
                <c:pt idx="4">
                  <c:v>-41</c:v>
                </c:pt>
                <c:pt idx="5">
                  <c:v>40</c:v>
                </c:pt>
                <c:pt idx="6">
                  <c:v>0</c:v>
                </c:pt>
                <c:pt idx="7">
                  <c:v>46</c:v>
                </c:pt>
                <c:pt idx="8">
                  <c:v>5</c:v>
                </c:pt>
                <c:pt idx="9">
                  <c:v>32</c:v>
                </c:pt>
                <c:pt idx="10">
                  <c:v>36</c:v>
                </c:pt>
                <c:pt idx="11">
                  <c:v>15</c:v>
                </c:pt>
                <c:pt idx="12">
                  <c:v>16</c:v>
                </c:pt>
                <c:pt idx="13">
                  <c:v>15</c:v>
                </c:pt>
                <c:pt idx="14">
                  <c:v>47</c:v>
                </c:pt>
                <c:pt idx="15">
                  <c:v>16</c:v>
                </c:pt>
                <c:pt idx="16">
                  <c:v>42</c:v>
                </c:pt>
                <c:pt idx="17">
                  <c:v>25</c:v>
                </c:pt>
                <c:pt idx="18">
                  <c:v>15</c:v>
                </c:pt>
                <c:pt idx="19">
                  <c:v>4</c:v>
                </c:pt>
                <c:pt idx="20">
                  <c:v>1</c:v>
                </c:pt>
                <c:pt idx="21">
                  <c:v>-5</c:v>
                </c:pt>
                <c:pt idx="22">
                  <c:v>26</c:v>
                </c:pt>
                <c:pt idx="23">
                  <c:v>5</c:v>
                </c:pt>
                <c:pt idx="24">
                  <c:v>-3</c:v>
                </c:pt>
                <c:pt idx="25">
                  <c:v>21</c:v>
                </c:pt>
                <c:pt idx="26">
                  <c:v>52</c:v>
                </c:pt>
                <c:pt idx="27">
                  <c:v>12</c:v>
                </c:pt>
                <c:pt idx="28">
                  <c:v>-16</c:v>
                </c:pt>
                <c:pt idx="29">
                  <c:v>16</c:v>
                </c:pt>
                <c:pt idx="30">
                  <c:v>36</c:v>
                </c:pt>
                <c:pt idx="31">
                  <c:v>-1</c:v>
                </c:pt>
                <c:pt idx="32">
                  <c:v>16</c:v>
                </c:pt>
                <c:pt idx="33">
                  <c:v>1</c:v>
                </c:pt>
                <c:pt idx="34">
                  <c:v>11</c:v>
                </c:pt>
                <c:pt idx="35">
                  <c:v>23</c:v>
                </c:pt>
                <c:pt idx="36">
                  <c:v>22</c:v>
                </c:pt>
                <c:pt idx="37">
                  <c:v>-8</c:v>
                </c:pt>
                <c:pt idx="38">
                  <c:v>8</c:v>
                </c:pt>
                <c:pt idx="39">
                  <c:v>9</c:v>
                </c:pt>
                <c:pt idx="40">
                  <c:v>215</c:v>
                </c:pt>
                <c:pt idx="41">
                  <c:v>48</c:v>
                </c:pt>
                <c:pt idx="42">
                  <c:v>37</c:v>
                </c:pt>
                <c:pt idx="43">
                  <c:v>4</c:v>
                </c:pt>
                <c:pt idx="44">
                  <c:v>21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F952-4255-BE97-B10F6BBCE7C1}"/>
            </c:ext>
          </c:extLst>
        </c:ser>
        <c:ser>
          <c:idx val="1"/>
          <c:order val="1"/>
          <c:tx>
            <c:strRef>
              <c:f>'Кол-во пересдач на 4-5'!$G$1</c:f>
              <c:strCache>
                <c:ptCount val="1"/>
                <c:pt idx="0">
                  <c:v>2023</c:v>
                </c:pt>
              </c:strCache>
            </c:strRef>
          </c:tx>
          <c:spPr>
            <a:solidFill>
              <a:schemeClr val="lt1"/>
            </a:solidFill>
            <a:ln w="25400" cap="flat" cmpd="sng" algn="ctr">
              <a:solidFill>
                <a:schemeClr val="accent2"/>
              </a:solidFill>
              <a:prstDash val="solid"/>
            </a:ln>
            <a:effectLst/>
          </c:spPr>
          <c:invertIfNegative val="0"/>
          <c:cat>
            <c:strRef>
              <c:f>'Кол-во пересдач на 4-5'!$B$2:$B$46</c:f>
              <c:strCache>
                <c:ptCount val="45"/>
                <c:pt idx="0">
                  <c:v>Центральный </c:v>
                </c:pt>
                <c:pt idx="1">
                  <c:v>Ворошиловский </c:v>
                </c:pt>
                <c:pt idx="2">
                  <c:v>Советский </c:v>
                </c:pt>
                <c:pt idx="3">
                  <c:v>Краснооктябрьский </c:v>
                </c:pt>
                <c:pt idx="4">
                  <c:v>Тракторозаводский </c:v>
                </c:pt>
                <c:pt idx="5">
                  <c:v>Дзержинский </c:v>
                </c:pt>
                <c:pt idx="6">
                  <c:v>Кировский </c:v>
                </c:pt>
                <c:pt idx="7">
                  <c:v>Красноармейский </c:v>
                </c:pt>
                <c:pt idx="8">
                  <c:v>Алексеевский</c:v>
                </c:pt>
                <c:pt idx="9">
                  <c:v>Быковский</c:v>
                </c:pt>
                <c:pt idx="10">
                  <c:v>Городищенский</c:v>
                </c:pt>
                <c:pt idx="11">
                  <c:v>Даниловский</c:v>
                </c:pt>
                <c:pt idx="12">
                  <c:v>Дубовский</c:v>
                </c:pt>
                <c:pt idx="13">
                  <c:v>Еланский</c:v>
                </c:pt>
                <c:pt idx="14">
                  <c:v>Жирновский</c:v>
                </c:pt>
                <c:pt idx="15">
                  <c:v>Иловлинский</c:v>
                </c:pt>
                <c:pt idx="16">
                  <c:v>Калачевский</c:v>
                </c:pt>
                <c:pt idx="17">
                  <c:v>Камышинский</c:v>
                </c:pt>
                <c:pt idx="18">
                  <c:v>Киквидзенский</c:v>
                </c:pt>
                <c:pt idx="19">
                  <c:v>Клетский</c:v>
                </c:pt>
                <c:pt idx="20">
                  <c:v>Котельниковский</c:v>
                </c:pt>
                <c:pt idx="21">
                  <c:v>Котовский</c:v>
                </c:pt>
                <c:pt idx="22">
                  <c:v>Кумылженский</c:v>
                </c:pt>
                <c:pt idx="23">
                  <c:v>Ленинский</c:v>
                </c:pt>
                <c:pt idx="24">
                  <c:v>Нехаевский</c:v>
                </c:pt>
                <c:pt idx="25">
                  <c:v>Николаевский</c:v>
                </c:pt>
                <c:pt idx="26">
                  <c:v>Новоаннинский</c:v>
                </c:pt>
                <c:pt idx="27">
                  <c:v>Новониколаевский</c:v>
                </c:pt>
                <c:pt idx="28">
                  <c:v>Октябрьский</c:v>
                </c:pt>
                <c:pt idx="29">
                  <c:v>Ольховский</c:v>
                </c:pt>
                <c:pt idx="30">
                  <c:v>Палласовский</c:v>
                </c:pt>
                <c:pt idx="31">
                  <c:v>Руднянский</c:v>
                </c:pt>
                <c:pt idx="32">
                  <c:v>Светлоярский</c:v>
                </c:pt>
                <c:pt idx="33">
                  <c:v>Серафимовичский</c:v>
                </c:pt>
                <c:pt idx="34">
                  <c:v>Среднеахтубинский</c:v>
                </c:pt>
                <c:pt idx="35">
                  <c:v>Старополтавский</c:v>
                </c:pt>
                <c:pt idx="36">
                  <c:v>Суровикинский</c:v>
                </c:pt>
                <c:pt idx="37">
                  <c:v>Урюпинский</c:v>
                </c:pt>
                <c:pt idx="38">
                  <c:v>Фроловский</c:v>
                </c:pt>
                <c:pt idx="39">
                  <c:v>Чернышковский</c:v>
                </c:pt>
                <c:pt idx="40">
                  <c:v>Волжский</c:v>
                </c:pt>
                <c:pt idx="41">
                  <c:v>Камышин</c:v>
                </c:pt>
                <c:pt idx="42">
                  <c:v>Михайловка</c:v>
                </c:pt>
                <c:pt idx="43">
                  <c:v>Урюпинск</c:v>
                </c:pt>
                <c:pt idx="44">
                  <c:v>Фролово</c:v>
                </c:pt>
              </c:strCache>
            </c:strRef>
          </c:cat>
          <c:val>
            <c:numRef>
              <c:f>'Кол-во пересдач на 4-5'!$G$2:$G$46</c:f>
              <c:numCache>
                <c:formatCode>General</c:formatCode>
                <c:ptCount val="45"/>
                <c:pt idx="0">
                  <c:v>-8</c:v>
                </c:pt>
                <c:pt idx="1">
                  <c:v>-25</c:v>
                </c:pt>
                <c:pt idx="2">
                  <c:v>-60</c:v>
                </c:pt>
                <c:pt idx="3">
                  <c:v>-41</c:v>
                </c:pt>
                <c:pt idx="4">
                  <c:v>30</c:v>
                </c:pt>
                <c:pt idx="5">
                  <c:v>28</c:v>
                </c:pt>
                <c:pt idx="6">
                  <c:v>17</c:v>
                </c:pt>
                <c:pt idx="7">
                  <c:v>72</c:v>
                </c:pt>
                <c:pt idx="8">
                  <c:v>5</c:v>
                </c:pt>
                <c:pt idx="9">
                  <c:v>-6</c:v>
                </c:pt>
                <c:pt idx="10">
                  <c:v>-20</c:v>
                </c:pt>
                <c:pt idx="11">
                  <c:v>-3</c:v>
                </c:pt>
                <c:pt idx="12">
                  <c:v>1</c:v>
                </c:pt>
                <c:pt idx="13">
                  <c:v>-10</c:v>
                </c:pt>
                <c:pt idx="14">
                  <c:v>16</c:v>
                </c:pt>
                <c:pt idx="15">
                  <c:v>7</c:v>
                </c:pt>
                <c:pt idx="16">
                  <c:v>-5</c:v>
                </c:pt>
                <c:pt idx="17">
                  <c:v>-30</c:v>
                </c:pt>
                <c:pt idx="18">
                  <c:v>-4</c:v>
                </c:pt>
                <c:pt idx="19">
                  <c:v>0</c:v>
                </c:pt>
                <c:pt idx="20">
                  <c:v>-3</c:v>
                </c:pt>
                <c:pt idx="21">
                  <c:v>26</c:v>
                </c:pt>
                <c:pt idx="22">
                  <c:v>6</c:v>
                </c:pt>
                <c:pt idx="23">
                  <c:v>5</c:v>
                </c:pt>
                <c:pt idx="24">
                  <c:v>4</c:v>
                </c:pt>
                <c:pt idx="25">
                  <c:v>-4</c:v>
                </c:pt>
                <c:pt idx="26">
                  <c:v>6</c:v>
                </c:pt>
                <c:pt idx="27">
                  <c:v>-13</c:v>
                </c:pt>
                <c:pt idx="28">
                  <c:v>15</c:v>
                </c:pt>
                <c:pt idx="29">
                  <c:v>-9</c:v>
                </c:pt>
                <c:pt idx="30">
                  <c:v>-68</c:v>
                </c:pt>
                <c:pt idx="31">
                  <c:v>10</c:v>
                </c:pt>
                <c:pt idx="32">
                  <c:v>7</c:v>
                </c:pt>
                <c:pt idx="33">
                  <c:v>3</c:v>
                </c:pt>
                <c:pt idx="34">
                  <c:v>-33</c:v>
                </c:pt>
                <c:pt idx="35">
                  <c:v>-1</c:v>
                </c:pt>
                <c:pt idx="36">
                  <c:v>-29</c:v>
                </c:pt>
                <c:pt idx="37">
                  <c:v>28</c:v>
                </c:pt>
                <c:pt idx="38">
                  <c:v>-8</c:v>
                </c:pt>
                <c:pt idx="39">
                  <c:v>-9</c:v>
                </c:pt>
                <c:pt idx="40">
                  <c:v>-135</c:v>
                </c:pt>
                <c:pt idx="41">
                  <c:v>11</c:v>
                </c:pt>
                <c:pt idx="42">
                  <c:v>-1</c:v>
                </c:pt>
                <c:pt idx="43">
                  <c:v>17</c:v>
                </c:pt>
                <c:pt idx="44">
                  <c:v>-13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F952-4255-BE97-B10F6BBCE7C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50"/>
        <c:axId val="1966713856"/>
        <c:axId val="1966708448"/>
      </c:barChart>
      <c:catAx>
        <c:axId val="196671385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  <a:ea typeface="+mn-ea"/>
                <a:cs typeface="+mn-cs"/>
              </a:defRPr>
            </a:pPr>
            <a:endParaRPr lang="ru-RU"/>
          </a:p>
        </c:txPr>
        <c:crossAx val="1966708448"/>
        <c:crosses val="autoZero"/>
        <c:auto val="1"/>
        <c:lblAlgn val="ctr"/>
        <c:lblOffset val="100"/>
        <c:noMultiLvlLbl val="0"/>
      </c:catAx>
      <c:valAx>
        <c:axId val="1966708448"/>
        <c:scaling>
          <c:orientation val="minMax"/>
          <c:max val="220"/>
          <c:min val="-140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196671385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8D602C1-E7C1-4E0A-8F03-1772AD1CAF1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88F8576B-FFA7-4372-9778-4BB3E22B6F3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C7B1A926-F5A3-4DFC-9C8B-06E1AE70643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33EF85-C640-4B16-83FA-19A480F1774E}" type="datetimeFigureOut">
              <a:rPr lang="ru-RU" smtClean="0"/>
              <a:t>29.11.2024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6CE97584-4D28-424D-8AEB-064C9C79128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B7246234-773D-4855-9EA7-071B0E689F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63FFF2-72C7-4077-B0B2-8E1AA7880AC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0384212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46432A5-325B-429B-8FAA-967250B0938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5E341DF1-C723-4ECD-B253-C58DC95D214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D9D5F0BE-773C-4249-B04C-3297E7CB435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33EF85-C640-4B16-83FA-19A480F1774E}" type="datetimeFigureOut">
              <a:rPr lang="ru-RU" smtClean="0"/>
              <a:t>29.11.2024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58E772E9-B366-4D14-A01B-7CF99D022A1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EF98E73C-BFB1-451F-B756-6087CFF99F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63FFF2-72C7-4077-B0B2-8E1AA7880AC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0091714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FAABB41-996A-4F8B-8C5A-27BBBECDA9C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B82A94A9-6870-4F75-AB93-A50C68280F4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76C30548-3EBE-4F63-9F79-2E9CB0FC91E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33EF85-C640-4B16-83FA-19A480F1774E}" type="datetimeFigureOut">
              <a:rPr lang="ru-RU" smtClean="0"/>
              <a:t>29.11.2024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CD9A08B2-232D-4DE8-9EB3-26B2BDFBAD8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AEBA0D05-3189-4666-8CE5-ADB59DCDE9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63FFF2-72C7-4077-B0B2-8E1AA7880AC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3756539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9E7DFD0-AFD1-4C96-8190-3D326FCB3FB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55A23DA2-1C0D-4A10-9B61-A20A5E12A11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9155F902-F2B6-4EA9-AB9B-41CCD26E34A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DB5180ED-6870-491A-B52D-0C929C0BC70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33EF85-C640-4B16-83FA-19A480F1774E}" type="datetimeFigureOut">
              <a:rPr lang="ru-RU" smtClean="0"/>
              <a:t>29.11.2024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822073EE-D531-4A46-B3BE-0EE50EA93E9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CDFD29AC-89BD-4B31-829F-40571AB426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63FFF2-72C7-4077-B0B2-8E1AA7880AC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3110829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9AAA212-0666-45C1-B8E2-D215774E406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2415E096-D076-434E-B446-D72DE0C3253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E40F022A-412B-42D7-8E6B-5FF7F0B14F0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239E2CCF-2143-4A61-AF26-8AD6C2D9187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1D7390B1-A7B4-438B-B28E-566C8ADD1B9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id="{5118276F-3646-4378-AC1C-1ACA741F6C3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33EF85-C640-4B16-83FA-19A480F1774E}" type="datetimeFigureOut">
              <a:rPr lang="ru-RU" smtClean="0"/>
              <a:t>29.11.2024</a:t>
            </a:fld>
            <a:endParaRPr lang="ru-RU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id="{60961D11-3535-4148-8DCC-38EDAE4E539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43F547A0-E117-4C72-9EC9-B6C38CD58D8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63FFF2-72C7-4077-B0B2-8E1AA7880AC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2191314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7421637-6CD0-424F-8057-3AEB611435C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22520E6A-2AE4-4A35-B854-EC737AE5FCE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33EF85-C640-4B16-83FA-19A480F1774E}" type="datetimeFigureOut">
              <a:rPr lang="ru-RU" smtClean="0"/>
              <a:t>29.11.2024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C1D2BFD6-10D9-423A-89DA-2E338DF2708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9775C2C2-8AA7-476F-B1D1-D5C9B88587C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63FFF2-72C7-4077-B0B2-8E1AA7880AC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5679700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id="{1DFFD8C1-920E-474D-ACE2-5D981FF6323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33EF85-C640-4B16-83FA-19A480F1774E}" type="datetimeFigureOut">
              <a:rPr lang="ru-RU" smtClean="0"/>
              <a:t>29.11.2024</a:t>
            </a:fld>
            <a:endParaRPr lang="ru-RU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60BDF00B-0054-45DB-AC37-4E6CE645273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82C592AD-E883-44DF-8957-EB75C3F763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63FFF2-72C7-4077-B0B2-8E1AA7880AC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5903983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60E92F3-8B62-44C9-BFEA-224D90600DA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CB63EFB0-48AB-4643-B237-21C3769727F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DEDC7AB7-32F4-4AD8-8DF2-41CC371005F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091FEAFF-D05C-482A-AF54-F6A99B9C3CF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33EF85-C640-4B16-83FA-19A480F1774E}" type="datetimeFigureOut">
              <a:rPr lang="ru-RU" smtClean="0"/>
              <a:t>29.11.2024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43A08AC3-A93C-4EAB-86BF-D413C6250B5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D71CF74E-8A29-44D4-BBAC-0FF66793064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63FFF2-72C7-4077-B0B2-8E1AA7880AC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4465406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7AF9809-0F45-4432-B20A-A9E15374D27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DAFF3FD8-4D1C-4774-9296-99B92B5463E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F7B3E898-4D5E-443D-8FCC-738BBF7AA29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E980BCBB-8DBB-4DAF-8770-6F487D09885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33EF85-C640-4B16-83FA-19A480F1774E}" type="datetimeFigureOut">
              <a:rPr lang="ru-RU" smtClean="0"/>
              <a:t>29.11.2024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1D730711-8645-4E6A-86AA-49F5A1F5DEF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F064E552-9B39-4574-B268-2A11FE77E89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63FFF2-72C7-4077-B0B2-8E1AA7880AC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5578066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8BF575A-5297-4C50-8F48-30D13627F73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D04A9D4F-461A-45F9-BCA4-A5511910AD1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2A69A884-9067-42C2-90DD-7AA6FCA902E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33EF85-C640-4B16-83FA-19A480F1774E}" type="datetimeFigureOut">
              <a:rPr lang="ru-RU" smtClean="0"/>
              <a:t>29.11.2024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37CBD694-469C-466C-850F-0DCA3974CDD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5382BFFC-D1A4-4389-94AC-4B608CFA0F9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63FFF2-72C7-4077-B0B2-8E1AA7880AC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6403955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id="{DB3EE587-B00B-4B3F-9AAA-F34ED6A8923C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ECDEC185-87D2-413C-BB1A-672D1EC07B2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D890D7B9-C77C-437B-B668-F1A7C51F5D5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33EF85-C640-4B16-83FA-19A480F1774E}" type="datetimeFigureOut">
              <a:rPr lang="ru-RU" smtClean="0"/>
              <a:t>29.11.2024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FDC569C6-3045-4E0D-A72A-B79E1E2D7CB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F662C11D-50E6-4991-971C-DD8E2A655D0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63FFF2-72C7-4077-B0B2-8E1AA7880AC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2848742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B1B8E2A-E9A8-4429-8466-E551B6FEE86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4FC4044B-CCD9-4121-AD2A-1E3F79E6BC3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B9CEC577-D872-48D8-9D2E-B927847A9E2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C33EF85-C640-4B16-83FA-19A480F1774E}" type="datetimeFigureOut">
              <a:rPr lang="ru-RU" smtClean="0"/>
              <a:t>29.11.2024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CB9CF016-9ED3-4B89-B81D-A48BAE68A1B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D097FB0B-C588-4CAD-801C-3A5BE32173C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963FFF2-72C7-4077-B0B2-8E1AA7880AC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1958093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481F4CB-51E5-488C-92BC-90E9A4AE50F4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C8CEE174-7E46-45ED-844E-FDD9613B2286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753489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Диаграмма 3">
            <a:extLst>
              <a:ext uri="{FF2B5EF4-FFF2-40B4-BE49-F238E27FC236}">
                <a16:creationId xmlns:a16="http://schemas.microsoft.com/office/drawing/2014/main" id="{10E05222-4B07-4A7E-8AAA-34A01905B9C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75825935"/>
              </p:ext>
            </p:extLst>
          </p:nvPr>
        </p:nvGraphicFramePr>
        <p:xfrm>
          <a:off x="503340" y="276836"/>
          <a:ext cx="10670796" cy="658116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5" name="TextBox 4">
            <a:extLst>
              <a:ext uri="{FF2B5EF4-FFF2-40B4-BE49-F238E27FC236}">
                <a16:creationId xmlns:a16="http://schemas.microsoft.com/office/drawing/2014/main" id="{2EF70670-CBBC-410F-9FCB-DF1D1D9350E9}"/>
              </a:ext>
            </a:extLst>
          </p:cNvPr>
          <p:cNvSpPr txBox="1"/>
          <p:nvPr/>
        </p:nvSpPr>
        <p:spPr>
          <a:xfrm>
            <a:off x="4465701" y="92170"/>
            <a:ext cx="274607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/>
              <a:t>Выбор предметов по МСУ</a:t>
            </a:r>
          </a:p>
        </p:txBody>
      </p:sp>
    </p:spTree>
    <p:extLst>
      <p:ext uri="{BB962C8B-B14F-4D97-AF65-F5344CB8AC3E}">
        <p14:creationId xmlns:p14="http://schemas.microsoft.com/office/powerpoint/2010/main" val="364887431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Диаграмма 1">
            <a:extLst>
              <a:ext uri="{FF2B5EF4-FFF2-40B4-BE49-F238E27FC236}">
                <a16:creationId xmlns:a16="http://schemas.microsoft.com/office/drawing/2014/main" id="{45F434E6-FEE7-4D50-B0E1-98BE257A5BA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7841288"/>
              </p:ext>
            </p:extLst>
          </p:nvPr>
        </p:nvGraphicFramePr>
        <p:xfrm>
          <a:off x="288675" y="635267"/>
          <a:ext cx="11665902" cy="622273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3" name="TextBox 2">
            <a:extLst>
              <a:ext uri="{FF2B5EF4-FFF2-40B4-BE49-F238E27FC236}">
                <a16:creationId xmlns:a16="http://schemas.microsoft.com/office/drawing/2014/main" id="{856E7745-0B87-4059-870D-7B4568E2A291}"/>
              </a:ext>
            </a:extLst>
          </p:cNvPr>
          <p:cNvSpPr txBox="1"/>
          <p:nvPr/>
        </p:nvSpPr>
        <p:spPr>
          <a:xfrm>
            <a:off x="1907921" y="21114"/>
            <a:ext cx="82391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/>
              <a:t>Динамика процента выполнения заданий по гуманитарному предмету 2023-2024</a:t>
            </a:r>
          </a:p>
        </p:txBody>
      </p:sp>
    </p:spTree>
    <p:extLst>
      <p:ext uri="{BB962C8B-B14F-4D97-AF65-F5344CB8AC3E}">
        <p14:creationId xmlns:p14="http://schemas.microsoft.com/office/powerpoint/2010/main" val="275496309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Диаграмма 1">
            <a:extLst>
              <a:ext uri="{FF2B5EF4-FFF2-40B4-BE49-F238E27FC236}">
                <a16:creationId xmlns:a16="http://schemas.microsoft.com/office/drawing/2014/main" id="{FB5229F2-3F5E-4B46-B162-5F61EACFBD4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64312038"/>
              </p:ext>
            </p:extLst>
          </p:nvPr>
        </p:nvGraphicFramePr>
        <p:xfrm>
          <a:off x="286026" y="453006"/>
          <a:ext cx="11408227" cy="640499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3" name="TextBox 2">
            <a:extLst>
              <a:ext uri="{FF2B5EF4-FFF2-40B4-BE49-F238E27FC236}">
                <a16:creationId xmlns:a16="http://schemas.microsoft.com/office/drawing/2014/main" id="{AA453DAE-814E-45AE-98FB-842408713629}"/>
              </a:ext>
            </a:extLst>
          </p:cNvPr>
          <p:cNvSpPr txBox="1"/>
          <p:nvPr/>
        </p:nvSpPr>
        <p:spPr>
          <a:xfrm>
            <a:off x="1494036" y="156412"/>
            <a:ext cx="899220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/>
              <a:t>Динамика процента выполнения заданий по естественнонаучному предмету 2023-2024</a:t>
            </a:r>
          </a:p>
        </p:txBody>
      </p:sp>
    </p:spTree>
    <p:extLst>
      <p:ext uri="{BB962C8B-B14F-4D97-AF65-F5344CB8AC3E}">
        <p14:creationId xmlns:p14="http://schemas.microsoft.com/office/powerpoint/2010/main" val="138923865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Диаграмма 1">
            <a:extLst>
              <a:ext uri="{FF2B5EF4-FFF2-40B4-BE49-F238E27FC236}">
                <a16:creationId xmlns:a16="http://schemas.microsoft.com/office/drawing/2014/main" id="{6FFED477-6C23-4374-9828-B969F27BAB7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2240401"/>
              </p:ext>
            </p:extLst>
          </p:nvPr>
        </p:nvGraphicFramePr>
        <p:xfrm>
          <a:off x="844891" y="0"/>
          <a:ext cx="10502217" cy="6858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3" name="TextBox 2">
            <a:extLst>
              <a:ext uri="{FF2B5EF4-FFF2-40B4-BE49-F238E27FC236}">
                <a16:creationId xmlns:a16="http://schemas.microsoft.com/office/drawing/2014/main" id="{A07179EA-734E-4FCB-91CF-DFFC8A6F094A}"/>
              </a:ext>
            </a:extLst>
          </p:cNvPr>
          <p:cNvSpPr txBox="1"/>
          <p:nvPr/>
        </p:nvSpPr>
        <p:spPr>
          <a:xfrm>
            <a:off x="4177717" y="251670"/>
            <a:ext cx="432964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/>
              <a:t>Количество пересдач на 4-5 в 2023-2024 г.</a:t>
            </a:r>
          </a:p>
        </p:txBody>
      </p:sp>
    </p:spTree>
    <p:extLst>
      <p:ext uri="{BB962C8B-B14F-4D97-AF65-F5344CB8AC3E}">
        <p14:creationId xmlns:p14="http://schemas.microsoft.com/office/powerpoint/2010/main" val="64893123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Диаграмма 1">
            <a:extLst>
              <a:ext uri="{FF2B5EF4-FFF2-40B4-BE49-F238E27FC236}">
                <a16:creationId xmlns:a16="http://schemas.microsoft.com/office/drawing/2014/main" id="{053D1CF5-D615-4450-B1BE-C5ACB19CE84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1917786"/>
              </p:ext>
            </p:extLst>
          </p:nvPr>
        </p:nvGraphicFramePr>
        <p:xfrm>
          <a:off x="528506" y="369114"/>
          <a:ext cx="11442584" cy="648888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3" name="TextBox 2">
            <a:extLst>
              <a:ext uri="{FF2B5EF4-FFF2-40B4-BE49-F238E27FC236}">
                <a16:creationId xmlns:a16="http://schemas.microsoft.com/office/drawing/2014/main" id="{8C05985D-1E95-4373-A647-54C32587FEA6}"/>
              </a:ext>
            </a:extLst>
          </p:cNvPr>
          <p:cNvSpPr txBox="1"/>
          <p:nvPr/>
        </p:nvSpPr>
        <p:spPr>
          <a:xfrm>
            <a:off x="4177717" y="251670"/>
            <a:ext cx="432964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/>
              <a:t>Количество пересдач на 4-5 в 2022-2023 г.</a:t>
            </a:r>
          </a:p>
        </p:txBody>
      </p:sp>
    </p:spTree>
    <p:extLst>
      <p:ext uri="{BB962C8B-B14F-4D97-AF65-F5344CB8AC3E}">
        <p14:creationId xmlns:p14="http://schemas.microsoft.com/office/powerpoint/2010/main" val="142555486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Таблица 1">
            <a:extLst>
              <a:ext uri="{FF2B5EF4-FFF2-40B4-BE49-F238E27FC236}">
                <a16:creationId xmlns:a16="http://schemas.microsoft.com/office/drawing/2014/main" id="{A2DCB6B6-400F-4E4B-B421-682DCD936EB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45693874"/>
              </p:ext>
            </p:extLst>
          </p:nvPr>
        </p:nvGraphicFramePr>
        <p:xfrm>
          <a:off x="612396" y="1143698"/>
          <a:ext cx="11023133" cy="1894254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665416">
                  <a:extLst>
                    <a:ext uri="{9D8B030D-6E8A-4147-A177-3AD203B41FA5}">
                      <a16:colId xmlns:a16="http://schemas.microsoft.com/office/drawing/2014/main" val="1712057915"/>
                    </a:ext>
                  </a:extLst>
                </a:gridCol>
                <a:gridCol w="1069114">
                  <a:extLst>
                    <a:ext uri="{9D8B030D-6E8A-4147-A177-3AD203B41FA5}">
                      <a16:colId xmlns:a16="http://schemas.microsoft.com/office/drawing/2014/main" val="3539275478"/>
                    </a:ext>
                  </a:extLst>
                </a:gridCol>
                <a:gridCol w="1123500">
                  <a:extLst>
                    <a:ext uri="{9D8B030D-6E8A-4147-A177-3AD203B41FA5}">
                      <a16:colId xmlns:a16="http://schemas.microsoft.com/office/drawing/2014/main" val="2816085602"/>
                    </a:ext>
                  </a:extLst>
                </a:gridCol>
                <a:gridCol w="1123500">
                  <a:extLst>
                    <a:ext uri="{9D8B030D-6E8A-4147-A177-3AD203B41FA5}">
                      <a16:colId xmlns:a16="http://schemas.microsoft.com/office/drawing/2014/main" val="1720976831"/>
                    </a:ext>
                  </a:extLst>
                </a:gridCol>
                <a:gridCol w="1818298">
                  <a:extLst>
                    <a:ext uri="{9D8B030D-6E8A-4147-A177-3AD203B41FA5}">
                      <a16:colId xmlns:a16="http://schemas.microsoft.com/office/drawing/2014/main" val="3592626329"/>
                    </a:ext>
                  </a:extLst>
                </a:gridCol>
                <a:gridCol w="1458454">
                  <a:extLst>
                    <a:ext uri="{9D8B030D-6E8A-4147-A177-3AD203B41FA5}">
                      <a16:colId xmlns:a16="http://schemas.microsoft.com/office/drawing/2014/main" val="2433472762"/>
                    </a:ext>
                  </a:extLst>
                </a:gridCol>
                <a:gridCol w="820316">
                  <a:extLst>
                    <a:ext uri="{9D8B030D-6E8A-4147-A177-3AD203B41FA5}">
                      <a16:colId xmlns:a16="http://schemas.microsoft.com/office/drawing/2014/main" val="2895274315"/>
                    </a:ext>
                  </a:extLst>
                </a:gridCol>
                <a:gridCol w="963621">
                  <a:extLst>
                    <a:ext uri="{9D8B030D-6E8A-4147-A177-3AD203B41FA5}">
                      <a16:colId xmlns:a16="http://schemas.microsoft.com/office/drawing/2014/main" val="4267535342"/>
                    </a:ext>
                  </a:extLst>
                </a:gridCol>
                <a:gridCol w="990457">
                  <a:extLst>
                    <a:ext uri="{9D8B030D-6E8A-4147-A177-3AD203B41FA5}">
                      <a16:colId xmlns:a16="http://schemas.microsoft.com/office/drawing/2014/main" val="1175189766"/>
                    </a:ext>
                  </a:extLst>
                </a:gridCol>
                <a:gridCol w="990457">
                  <a:extLst>
                    <a:ext uri="{9D8B030D-6E8A-4147-A177-3AD203B41FA5}">
                      <a16:colId xmlns:a16="http://schemas.microsoft.com/office/drawing/2014/main" val="1124355577"/>
                    </a:ext>
                  </a:extLst>
                </a:gridCol>
              </a:tblGrid>
              <a:tr h="425043">
                <a:tc>
                  <a:txBody>
                    <a:bodyPr/>
                    <a:lstStyle/>
                    <a:p>
                      <a:pPr algn="l" fontAlgn="b"/>
                      <a:r>
                        <a:rPr lang="ru-RU" sz="2000" u="none" strike="noStrike" dirty="0">
                          <a:effectLst/>
                        </a:rPr>
                        <a:t>Код МСУ</a:t>
                      </a:r>
                      <a:endParaRPr lang="ru-RU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2000" u="none" strike="noStrike" dirty="0">
                          <a:effectLst/>
                        </a:rPr>
                        <a:t>Код ОО</a:t>
                      </a:r>
                      <a:endParaRPr lang="ru-RU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2000" u="none" strike="noStrike" dirty="0">
                          <a:effectLst/>
                        </a:rPr>
                        <a:t>Фамилия</a:t>
                      </a:r>
                      <a:endParaRPr lang="ru-RU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2000" u="none" strike="noStrike">
                          <a:effectLst/>
                        </a:rPr>
                        <a:t>Имя</a:t>
                      </a:r>
                      <a:endParaRPr lang="ru-RU" sz="2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2000" u="none" strike="noStrike">
                          <a:effectLst/>
                        </a:rPr>
                        <a:t>Отчество</a:t>
                      </a:r>
                      <a:endParaRPr lang="ru-RU" sz="2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2000" u="none" strike="noStrike">
                          <a:effectLst/>
                        </a:rPr>
                        <a:t>Предмет</a:t>
                      </a:r>
                      <a:endParaRPr lang="ru-RU" sz="2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u="none" strike="noStrike" dirty="0">
                          <a:effectLst/>
                        </a:rPr>
                        <a:t>Оценка 1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u="none" strike="noStrike" dirty="0">
                          <a:effectLst/>
                        </a:rPr>
                        <a:t>Оценка 2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u="none" strike="noStrike" dirty="0">
                          <a:effectLst/>
                        </a:rPr>
                        <a:t>Оценка 3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u="none" strike="noStrike" dirty="0">
                          <a:effectLst/>
                        </a:rPr>
                        <a:t>Оценка 4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2849814056"/>
                  </a:ext>
                </a:extLst>
              </a:tr>
              <a:tr h="425043">
                <a:tc>
                  <a:txBody>
                    <a:bodyPr/>
                    <a:lstStyle/>
                    <a:p>
                      <a:pPr algn="ctr" fontAlgn="b"/>
                      <a:r>
                        <a:rPr lang="ru-RU" sz="2000" u="none" strike="noStrike">
                          <a:effectLst/>
                        </a:rPr>
                        <a:t>40</a:t>
                      </a:r>
                      <a:endParaRPr lang="ru-RU" sz="2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2000" u="none" strike="noStrike">
                          <a:effectLst/>
                        </a:rPr>
                        <a:t>140454</a:t>
                      </a:r>
                      <a:endParaRPr lang="ru-RU" sz="2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2000" u="none" strike="noStrike">
                          <a:effectLst/>
                        </a:rPr>
                        <a:t>Столетов</a:t>
                      </a:r>
                      <a:endParaRPr lang="ru-RU" sz="2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2000" u="none" strike="noStrike" dirty="0">
                          <a:effectLst/>
                        </a:rPr>
                        <a:t>Михаил</a:t>
                      </a:r>
                      <a:endParaRPr lang="ru-RU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2000" u="none" strike="noStrike" dirty="0">
                          <a:effectLst/>
                        </a:rPr>
                        <a:t>Александрович</a:t>
                      </a:r>
                      <a:endParaRPr lang="ru-RU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2000" u="none" strike="noStrike" dirty="0">
                          <a:effectLst/>
                        </a:rPr>
                        <a:t>Математика</a:t>
                      </a:r>
                      <a:endParaRPr lang="ru-RU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2000" u="none" strike="noStrike">
                          <a:effectLst/>
                        </a:rPr>
                        <a:t>4.0</a:t>
                      </a:r>
                      <a:endParaRPr lang="ru-RU" sz="2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2000" u="none" strike="noStrike">
                          <a:effectLst/>
                        </a:rPr>
                        <a:t>7.0</a:t>
                      </a:r>
                      <a:endParaRPr lang="ru-RU" sz="2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2000" u="none" strike="noStrike">
                          <a:effectLst/>
                        </a:rPr>
                        <a:t>7.0</a:t>
                      </a:r>
                      <a:endParaRPr lang="ru-RU" sz="2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2000" u="none" strike="noStrike">
                          <a:effectLst/>
                        </a:rPr>
                        <a:t>16.0</a:t>
                      </a:r>
                      <a:endParaRPr lang="ru-RU" sz="2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4093094712"/>
                  </a:ext>
                </a:extLst>
              </a:tr>
              <a:tr h="425043">
                <a:tc>
                  <a:txBody>
                    <a:bodyPr/>
                    <a:lstStyle/>
                    <a:p>
                      <a:pPr algn="ctr" fontAlgn="b"/>
                      <a:r>
                        <a:rPr lang="ru-RU" sz="2000" u="none" strike="noStrike">
                          <a:effectLst/>
                        </a:rPr>
                        <a:t>56</a:t>
                      </a:r>
                      <a:endParaRPr lang="ru-RU" sz="2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2000" u="none" strike="noStrike">
                          <a:effectLst/>
                        </a:rPr>
                        <a:t>137414</a:t>
                      </a:r>
                      <a:endParaRPr lang="ru-RU" sz="2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2000" u="none" strike="noStrike">
                          <a:effectLst/>
                        </a:rPr>
                        <a:t>Белякова</a:t>
                      </a:r>
                      <a:endParaRPr lang="ru-RU" sz="2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2000" u="none" strike="noStrike">
                          <a:effectLst/>
                        </a:rPr>
                        <a:t>Наталия</a:t>
                      </a:r>
                      <a:endParaRPr lang="ru-RU" sz="2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2000" u="none" strike="noStrike">
                          <a:effectLst/>
                        </a:rPr>
                        <a:t>Владимировна</a:t>
                      </a:r>
                      <a:endParaRPr lang="ru-RU" sz="2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2000" u="none" strike="noStrike">
                          <a:effectLst/>
                        </a:rPr>
                        <a:t>География</a:t>
                      </a:r>
                      <a:endParaRPr lang="ru-RU" sz="2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2000" u="none" strike="noStrike" dirty="0">
                          <a:effectLst/>
                        </a:rPr>
                        <a:t>8.0</a:t>
                      </a:r>
                      <a:endParaRPr lang="ru-RU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2000" u="none" strike="noStrike" dirty="0">
                          <a:effectLst/>
                        </a:rPr>
                        <a:t>10.0</a:t>
                      </a:r>
                      <a:endParaRPr lang="ru-RU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2000" u="none" strike="noStrike" dirty="0">
                          <a:effectLst/>
                        </a:rPr>
                        <a:t>9.0</a:t>
                      </a:r>
                      <a:endParaRPr lang="ru-RU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2000" u="none" strike="noStrike" dirty="0">
                          <a:effectLst/>
                        </a:rPr>
                        <a:t>20.0</a:t>
                      </a:r>
                      <a:endParaRPr lang="ru-RU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3534607568"/>
                  </a:ext>
                </a:extLst>
              </a:tr>
              <a:tr h="425043">
                <a:tc>
                  <a:txBody>
                    <a:bodyPr/>
                    <a:lstStyle/>
                    <a:p>
                      <a:pPr algn="ctr" fontAlgn="b"/>
                      <a:r>
                        <a:rPr lang="ru-RU" sz="2000" u="none" strike="noStrike">
                          <a:effectLst/>
                        </a:rPr>
                        <a:t>56</a:t>
                      </a:r>
                      <a:endParaRPr lang="ru-RU" sz="2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2000" u="none" strike="noStrike">
                          <a:effectLst/>
                        </a:rPr>
                        <a:t>156725</a:t>
                      </a:r>
                      <a:endParaRPr lang="ru-RU" sz="2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2000" u="none" strike="noStrike">
                          <a:effectLst/>
                        </a:rPr>
                        <a:t>Денисов</a:t>
                      </a:r>
                      <a:endParaRPr lang="ru-RU" sz="2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2000" u="none" strike="noStrike">
                          <a:effectLst/>
                        </a:rPr>
                        <a:t>Максим</a:t>
                      </a:r>
                      <a:endParaRPr lang="ru-RU" sz="2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2000" u="none" strike="noStrike">
                          <a:effectLst/>
                        </a:rPr>
                        <a:t>Александрович</a:t>
                      </a:r>
                      <a:endParaRPr lang="ru-RU" sz="2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2000" u="none" strike="noStrike">
                          <a:effectLst/>
                        </a:rPr>
                        <a:t>География</a:t>
                      </a:r>
                      <a:endParaRPr lang="ru-RU" sz="2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2000" u="none" strike="noStrike">
                          <a:effectLst/>
                        </a:rPr>
                        <a:t>5.0</a:t>
                      </a:r>
                      <a:endParaRPr lang="ru-RU" sz="2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2000" u="none" strike="noStrike">
                          <a:effectLst/>
                        </a:rPr>
                        <a:t>9.0</a:t>
                      </a:r>
                      <a:endParaRPr lang="ru-RU" sz="2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2000" u="none" strike="noStrike">
                          <a:effectLst/>
                        </a:rPr>
                        <a:t>7.0</a:t>
                      </a:r>
                      <a:endParaRPr lang="ru-RU" sz="2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2000" u="none" strike="noStrike" dirty="0">
                          <a:effectLst/>
                        </a:rPr>
                        <a:t>19.0</a:t>
                      </a:r>
                      <a:endParaRPr lang="ru-RU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2808643459"/>
                  </a:ext>
                </a:extLst>
              </a:tr>
            </a:tbl>
          </a:graphicData>
        </a:graphic>
      </p:graphicFrame>
      <p:sp>
        <p:nvSpPr>
          <p:cNvPr id="3" name="TextBox 2">
            <a:extLst>
              <a:ext uri="{FF2B5EF4-FFF2-40B4-BE49-F238E27FC236}">
                <a16:creationId xmlns:a16="http://schemas.microsoft.com/office/drawing/2014/main" id="{4E76C35E-7037-417A-964B-717D7C67B2C8}"/>
              </a:ext>
            </a:extLst>
          </p:cNvPr>
          <p:cNvSpPr txBox="1"/>
          <p:nvPr/>
        </p:nvSpPr>
        <p:spPr>
          <a:xfrm>
            <a:off x="1384183" y="629174"/>
            <a:ext cx="262507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/>
              <a:t>Участники – 4 пересдачи</a:t>
            </a:r>
          </a:p>
        </p:txBody>
      </p:sp>
    </p:spTree>
    <p:extLst>
      <p:ext uri="{BB962C8B-B14F-4D97-AF65-F5344CB8AC3E}">
        <p14:creationId xmlns:p14="http://schemas.microsoft.com/office/powerpoint/2010/main" val="81943239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6189D5A-4003-415A-B2D9-96CBAEBF622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40151"/>
            <a:ext cx="10515600" cy="540886"/>
          </a:xfrm>
        </p:spPr>
        <p:txBody>
          <a:bodyPr>
            <a:normAutofit/>
          </a:bodyPr>
          <a:lstStyle/>
          <a:p>
            <a:r>
              <a:rPr lang="ru-RU" sz="2400" dirty="0">
                <a:latin typeface="Arial Black" panose="020B0A04020102020204" pitchFamily="34" charset="0"/>
              </a:rPr>
              <a:t>Замечания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FA2BA9D9-F3C9-4F40-AC78-AEB04822F32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18782" y="681036"/>
            <a:ext cx="11618752" cy="5954655"/>
          </a:xfrm>
        </p:spPr>
        <p:txBody>
          <a:bodyPr>
            <a:noAutofit/>
          </a:bodyPr>
          <a:lstStyle/>
          <a:p>
            <a:pPr indent="0">
              <a:lnSpc>
                <a:spcPct val="120000"/>
              </a:lnSpc>
              <a:spcBef>
                <a:spcPts val="0"/>
              </a:spcBef>
              <a:spcAft>
                <a:spcPts val="800"/>
              </a:spcAft>
            </a:pPr>
            <a:r>
              <a:rPr lang="ru-RU" sz="1800" b="1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На этапе планирования:</a:t>
            </a:r>
            <a:endParaRPr lang="ru-RU" sz="1800" dirty="0">
              <a:effectLst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342900" lvl="0" indent="0">
              <a:lnSpc>
                <a:spcPct val="120000"/>
              </a:lnSpc>
              <a:spcBef>
                <a:spcPts val="0"/>
              </a:spcBef>
              <a:buFont typeface="Symbol" panose="05050102010706020507" pitchFamily="18" charset="2"/>
              <a:buChar char=""/>
            </a:pPr>
            <a:r>
              <a:rPr lang="ru-RU" sz="18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Не назначены ППЭ, аудитории и персонал на резервные сроки основного этапа.</a:t>
            </a:r>
          </a:p>
          <a:p>
            <a:pPr marL="342900" lvl="0" indent="0">
              <a:lnSpc>
                <a:spcPct val="120000"/>
              </a:lnSpc>
              <a:spcBef>
                <a:spcPts val="0"/>
              </a:spcBef>
              <a:buFont typeface="Symbol" panose="05050102010706020507" pitchFamily="18" charset="2"/>
              <a:buChar char=""/>
            </a:pPr>
            <a:r>
              <a:rPr lang="ru-RU" sz="18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Не все сведения вносятся в карточку ППЭ (например, какой ППЭ является основным, какой резервный, ОГЭ или ГВЭ и пр.). </a:t>
            </a:r>
          </a:p>
          <a:p>
            <a:pPr marL="342900" lvl="0" indent="0">
              <a:lnSpc>
                <a:spcPct val="120000"/>
              </a:lnSpc>
              <a:spcBef>
                <a:spcPts val="0"/>
              </a:spcBef>
              <a:buFont typeface="Symbol" panose="05050102010706020507" pitchFamily="18" charset="2"/>
              <a:buChar char=""/>
            </a:pPr>
            <a:r>
              <a:rPr lang="ru-RU" sz="18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При назначении ППЭ на иностранный письменный и устный неправильно назначены на даты экзаменов, путаем модели (в основной день – проводили в разные дни, в резервные – смешанная модель). </a:t>
            </a:r>
          </a:p>
          <a:p>
            <a:pPr marL="342900" lvl="0" indent="0">
              <a:lnSpc>
                <a:spcPct val="120000"/>
              </a:lnSpc>
              <a:spcBef>
                <a:spcPts val="0"/>
              </a:spcBef>
              <a:buFont typeface="Symbol" panose="05050102010706020507" pitchFamily="18" charset="2"/>
              <a:buChar char=""/>
            </a:pPr>
            <a:r>
              <a:rPr lang="ru-RU" sz="18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Нет взаимодействия между администраторами МСУ и </a:t>
            </a:r>
            <a:r>
              <a:rPr lang="ru-RU" sz="18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техспециалистами</a:t>
            </a:r>
            <a:r>
              <a:rPr lang="ru-RU" sz="18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ППЭ при определении аудиторий на КОГЭ и назначении рабочих мест (</a:t>
            </a:r>
            <a:r>
              <a:rPr lang="ru-RU" sz="1800" u="sng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структура аудитории)</a:t>
            </a:r>
            <a:r>
              <a:rPr lang="ru-RU" sz="18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.</a:t>
            </a:r>
          </a:p>
          <a:p>
            <a:pPr marL="342900" lvl="0" indent="0">
              <a:lnSpc>
                <a:spcPct val="120000"/>
              </a:lnSpc>
              <a:spcBef>
                <a:spcPts val="0"/>
              </a:spcBef>
              <a:buFont typeface="Symbol" panose="05050102010706020507" pitchFamily="18" charset="2"/>
              <a:buChar char=""/>
            </a:pPr>
            <a:r>
              <a:rPr lang="ru-RU" sz="18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Не проставлены метки в «планирование ОГЭ» какие ППЭ и аудитории предназначены для ГВЭ, иностранного языка, КОГЭ, химии, что затрудняло назначение аудиторий и распределение участников.</a:t>
            </a:r>
          </a:p>
          <a:p>
            <a:pPr marL="342900" lvl="0" indent="0">
              <a:lnSpc>
                <a:spcPct val="120000"/>
              </a:lnSpc>
              <a:spcBef>
                <a:spcPts val="0"/>
              </a:spcBef>
              <a:buFont typeface="Symbol" panose="05050102010706020507" pitchFamily="18" charset="2"/>
              <a:buChar char=""/>
            </a:pPr>
            <a:r>
              <a:rPr lang="ru-RU" sz="18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Не все назначали нужное количество экспертов-лаборантов по химии, специалистов по инструктажу по физике и химии. (2 эксперта и 1 лаб на каждую аудиторию химии; 1 специалист на аудиторию по физике).</a:t>
            </a:r>
          </a:p>
          <a:p>
            <a:pPr marL="342900" lvl="0" indent="0">
              <a:lnSpc>
                <a:spcPct val="120000"/>
              </a:lnSpc>
              <a:spcBef>
                <a:spcPts val="0"/>
              </a:spcBef>
              <a:buFont typeface="Symbol" panose="05050102010706020507" pitchFamily="18" charset="2"/>
              <a:buChar char=""/>
            </a:pPr>
            <a:r>
              <a:rPr lang="ru-RU" sz="18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При внесении сведений по экспертам не проставлены категории (основной, старший, ведущий)</a:t>
            </a:r>
          </a:p>
          <a:p>
            <a:pPr marL="342900" lvl="0" indent="0">
              <a:lnSpc>
                <a:spcPct val="120000"/>
              </a:lnSpc>
              <a:spcBef>
                <a:spcPts val="0"/>
              </a:spcBef>
              <a:spcAft>
                <a:spcPts val="800"/>
              </a:spcAft>
              <a:buFont typeface="Symbol" panose="05050102010706020507" pitchFamily="18" charset="2"/>
              <a:buChar char=""/>
            </a:pPr>
            <a:r>
              <a:rPr lang="ru-RU" sz="18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Не вносили правильно код экспертов в соответствии с требованиями (106666 – код эксперта, где первые три цифры – порядковый номер МСУ). Данная ошибка привела к тому, что при обмене базами терялись сведения по экспертам, т.к. не было привязки к МСУ.</a:t>
            </a:r>
            <a:endParaRPr lang="ru-RU" sz="1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699283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451515D-477D-4C9D-B6AB-F91BB6881CE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540886"/>
          </a:xfrm>
        </p:spPr>
        <p:txBody>
          <a:bodyPr>
            <a:normAutofit/>
          </a:bodyPr>
          <a:lstStyle/>
          <a:p>
            <a:r>
              <a:rPr lang="ru-RU" sz="2400" dirty="0">
                <a:latin typeface="Arial Black" panose="020B0A04020102020204" pitchFamily="34" charset="0"/>
              </a:rPr>
              <a:t>Замечания</a:t>
            </a:r>
            <a:endParaRPr lang="ru-RU" sz="2400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239F7A50-D8DB-473D-BDF8-F4BAB93DAC1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0420" y="1171284"/>
            <a:ext cx="10515600" cy="4351338"/>
          </a:xfrm>
        </p:spPr>
        <p:txBody>
          <a:bodyPr>
            <a:normAutofit fontScale="92500"/>
          </a:bodyPr>
          <a:lstStyle/>
          <a:p>
            <a:pPr indent="0">
              <a:lnSpc>
                <a:spcPct val="120000"/>
              </a:lnSpc>
              <a:spcBef>
                <a:spcPts val="0"/>
              </a:spcBef>
              <a:spcAft>
                <a:spcPts val="800"/>
              </a:spcAft>
              <a:buNone/>
            </a:pPr>
            <a:r>
              <a:rPr lang="ru-RU" sz="2800" b="1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На этапе проведения:</a:t>
            </a:r>
            <a:endParaRPr lang="ru-RU" sz="2800" dirty="0">
              <a:effectLst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342900" lvl="0" indent="0">
              <a:lnSpc>
                <a:spcPct val="120000"/>
              </a:lnSpc>
              <a:spcBef>
                <a:spcPts val="0"/>
              </a:spcBef>
              <a:buFont typeface="Symbol" panose="05050102010706020507" pitchFamily="18" charset="2"/>
              <a:buChar char=""/>
            </a:pPr>
            <a:r>
              <a:rPr lang="ru-RU" sz="28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Использование бланков прошлых лет или апробации. </a:t>
            </a:r>
          </a:p>
          <a:p>
            <a:pPr marL="342900" lvl="0" indent="0">
              <a:lnSpc>
                <a:spcPct val="120000"/>
              </a:lnSpc>
              <a:spcBef>
                <a:spcPts val="0"/>
              </a:spcBef>
              <a:buFont typeface="Symbol" panose="05050102010706020507" pitchFamily="18" charset="2"/>
              <a:buChar char=""/>
            </a:pPr>
            <a:r>
              <a:rPr lang="ru-RU" sz="2800" b="1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Не заполнение полей дополнительных бланков или заполнение неверно.</a:t>
            </a:r>
            <a:endParaRPr lang="ru-RU" sz="2800" dirty="0">
              <a:effectLst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342900" lvl="0" indent="0">
              <a:lnSpc>
                <a:spcPct val="120000"/>
              </a:lnSpc>
              <a:spcBef>
                <a:spcPts val="0"/>
              </a:spcBef>
              <a:buFont typeface="Symbol" panose="05050102010706020507" pitchFamily="18" charset="2"/>
              <a:buChar char=""/>
            </a:pPr>
            <a:r>
              <a:rPr lang="ru-RU" sz="28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Не обновлялись сертификаты РЦОИ на станциях сканирования.</a:t>
            </a:r>
          </a:p>
          <a:p>
            <a:pPr marL="342900" lvl="0" indent="0">
              <a:lnSpc>
                <a:spcPct val="120000"/>
              </a:lnSpc>
              <a:spcBef>
                <a:spcPts val="0"/>
              </a:spcBef>
              <a:spcAft>
                <a:spcPts val="800"/>
              </a:spcAft>
              <a:buFont typeface="Symbol" panose="05050102010706020507" pitchFamily="18" charset="2"/>
              <a:buChar char=""/>
            </a:pPr>
            <a:r>
              <a:rPr lang="ru-RU" sz="28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Электронные </a:t>
            </a:r>
            <a:r>
              <a:rPr lang="ru-RU" sz="28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КИМы</a:t>
            </a:r>
            <a:r>
              <a:rPr lang="ru-RU" sz="28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для КОГЭ грузили с </a:t>
            </a:r>
            <a:r>
              <a:rPr lang="ru-RU" sz="28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флеш</a:t>
            </a:r>
            <a:r>
              <a:rPr lang="ru-RU" sz="28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-накопителя, а не с локального диска. (Заново загружали в день экзамена)</a:t>
            </a:r>
          </a:p>
          <a:p>
            <a:pPr indent="0">
              <a:lnSpc>
                <a:spcPct val="120000"/>
              </a:lnSpc>
              <a:spcBef>
                <a:spcPts val="0"/>
              </a:spcBef>
            </a:pPr>
            <a:endParaRPr lang="ru-RU" sz="2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08084979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3130B23-DFE4-4E7D-8497-4BAA1F6C3FE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5" name="Объект 4">
            <a:extLst>
              <a:ext uri="{FF2B5EF4-FFF2-40B4-BE49-F238E27FC236}">
                <a16:creationId xmlns:a16="http://schemas.microsoft.com/office/drawing/2014/main" id="{1147C184-4CAF-4B4C-A2AD-0F71209149C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95766" y="755010"/>
            <a:ext cx="7945576" cy="5966056"/>
          </a:xfrm>
        </p:spPr>
      </p:pic>
    </p:spTree>
    <p:extLst>
      <p:ext uri="{BB962C8B-B14F-4D97-AF65-F5344CB8AC3E}">
        <p14:creationId xmlns:p14="http://schemas.microsoft.com/office/powerpoint/2010/main" val="346956088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D0D7276-A3D0-40A2-ACD2-1EB42BD48DB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" name="Объект 4">
            <a:extLst>
              <a:ext uri="{FF2B5EF4-FFF2-40B4-BE49-F238E27FC236}">
                <a16:creationId xmlns:a16="http://schemas.microsoft.com/office/drawing/2014/main" id="{490D4F4C-76B6-414E-A6BC-4A5B82100BA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48615" y="365125"/>
            <a:ext cx="7494770" cy="5627561"/>
          </a:xfrm>
        </p:spPr>
      </p:pic>
    </p:spTree>
    <p:extLst>
      <p:ext uri="{BB962C8B-B14F-4D97-AF65-F5344CB8AC3E}">
        <p14:creationId xmlns:p14="http://schemas.microsoft.com/office/powerpoint/2010/main" val="4231344110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69</TotalTime>
  <Words>373</Words>
  <Application>Microsoft Office PowerPoint</Application>
  <PresentationFormat>Широкоэкранный</PresentationFormat>
  <Paragraphs>62</Paragraphs>
  <Slides>11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11</vt:i4>
      </vt:variant>
    </vt:vector>
  </HeadingPairs>
  <TitlesOfParts>
    <vt:vector size="17" baseType="lpstr">
      <vt:lpstr>Arial</vt:lpstr>
      <vt:lpstr>Arial Black</vt:lpstr>
      <vt:lpstr>Calibri</vt:lpstr>
      <vt:lpstr>Calibri Light</vt:lpstr>
      <vt:lpstr>Symbol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Замечания</vt:lpstr>
      <vt:lpstr>Замечания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1</dc:creator>
  <cp:lastModifiedBy>1</cp:lastModifiedBy>
  <cp:revision>4</cp:revision>
  <dcterms:created xsi:type="dcterms:W3CDTF">2024-11-28T14:17:31Z</dcterms:created>
  <dcterms:modified xsi:type="dcterms:W3CDTF">2024-11-29T07:51:14Z</dcterms:modified>
</cp:coreProperties>
</file>